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8" r:id="rId3"/>
    <p:sldId id="259" r:id="rId4"/>
    <p:sldId id="264" r:id="rId5"/>
    <p:sldId id="267" r:id="rId6"/>
    <p:sldId id="287" r:id="rId7"/>
    <p:sldId id="297" r:id="rId8"/>
    <p:sldId id="298" r:id="rId9"/>
    <p:sldId id="299" r:id="rId10"/>
    <p:sldId id="300" r:id="rId11"/>
    <p:sldId id="292" r:id="rId12"/>
    <p:sldId id="293" r:id="rId13"/>
    <p:sldId id="294" r:id="rId14"/>
    <p:sldId id="301" r:id="rId15"/>
    <p:sldId id="302" r:id="rId16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ubik Light"/>
        <a:ea typeface="Rubik Light"/>
        <a:cs typeface="Rubik Light"/>
        <a:sym typeface="Rubik Light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ubik Light"/>
        <a:ea typeface="Rubik Light"/>
        <a:cs typeface="Rubik Light"/>
        <a:sym typeface="Rubik Light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ubik Light"/>
        <a:ea typeface="Rubik Light"/>
        <a:cs typeface="Rubik Light"/>
        <a:sym typeface="Rubik Light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ubik Light"/>
        <a:ea typeface="Rubik Light"/>
        <a:cs typeface="Rubik Light"/>
        <a:sym typeface="Rubik Light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ubik Light"/>
        <a:ea typeface="Rubik Light"/>
        <a:cs typeface="Rubik Light"/>
        <a:sym typeface="Rubik Light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ubik Light"/>
        <a:ea typeface="Rubik Light"/>
        <a:cs typeface="Rubik Light"/>
        <a:sym typeface="Rubik Light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ubik Light"/>
        <a:ea typeface="Rubik Light"/>
        <a:cs typeface="Rubik Light"/>
        <a:sym typeface="Rubik Light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ubik Light"/>
        <a:ea typeface="Rubik Light"/>
        <a:cs typeface="Rubik Light"/>
        <a:sym typeface="Rubik Light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Rubik Light"/>
        <a:ea typeface="Rubik Light"/>
        <a:cs typeface="Rubik Light"/>
        <a:sym typeface="Rubik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210" name="Shape 21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Уровень текста 1…"/>
          <p:cNvSpPr txBox="1"/>
          <p:nvPr>
            <p:ph type="body" sz="quarter" idx="1" hasCustomPrompt="1"/>
          </p:nvPr>
        </p:nvSpPr>
        <p:spPr>
          <a:xfrm>
            <a:off x="251522" y="3723878"/>
            <a:ext cx="2880319" cy="6652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solidFill>
                  <a:srgbClr val="DF4949"/>
                </a:solidFill>
              </a:defRPr>
            </a:lvl1pPr>
            <a:lvl2pPr marL="0" indent="457200">
              <a:spcBef>
                <a:spcPts val="500"/>
              </a:spcBef>
              <a:buSzTx/>
              <a:buFontTx/>
              <a:buNone/>
              <a:defRPr sz="2400">
                <a:solidFill>
                  <a:srgbClr val="DF4949"/>
                </a:solidFill>
              </a:defRPr>
            </a:lvl2pPr>
            <a:lvl3pPr marL="0" indent="914400">
              <a:spcBef>
                <a:spcPts val="500"/>
              </a:spcBef>
              <a:buSzTx/>
              <a:buFontTx/>
              <a:buNone/>
              <a:defRPr sz="2400">
                <a:solidFill>
                  <a:srgbClr val="DF4949"/>
                </a:solidFill>
              </a:defRPr>
            </a:lvl3pPr>
            <a:lvl4pPr marL="0" indent="1371600">
              <a:spcBef>
                <a:spcPts val="500"/>
              </a:spcBef>
              <a:buSzTx/>
              <a:buFontTx/>
              <a:buNone/>
              <a:defRPr sz="2400">
                <a:solidFill>
                  <a:srgbClr val="DF4949"/>
                </a:solidFill>
              </a:defRPr>
            </a:lvl4pPr>
            <a:lvl5pPr marL="0" indent="1828800">
              <a:spcBef>
                <a:spcPts val="500"/>
              </a:spcBef>
              <a:buSzTx/>
              <a:buFontTx/>
              <a:buNone/>
              <a:defRPr sz="2400">
                <a:solidFill>
                  <a:srgbClr val="DF4949"/>
                </a:solidFill>
              </a:defRPr>
            </a:lvl5pPr>
          </a:lstStyle>
          <a:p>
            <a:r>
              <a:t>Название задачи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2" name="Текст 7"/>
          <p:cNvSpPr/>
          <p:nvPr>
            <p:ph type="body" sz="quarter" idx="21" hasCustomPrompt="1"/>
          </p:nvPr>
        </p:nvSpPr>
        <p:spPr>
          <a:xfrm>
            <a:off x="251519" y="2787774"/>
            <a:ext cx="4320482" cy="7197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>
                <a:solidFill>
                  <a:srgbClr val="DF4949"/>
                </a:solidFill>
              </a:defRPr>
            </a:lvl1pPr>
          </a:lstStyle>
          <a:p>
            <a:r>
              <a:t>Название команды</a:t>
            </a:r>
          </a:p>
        </p:txBody>
      </p:sp>
      <p:sp>
        <p:nvSpPr>
          <p:cNvPr id="13" name="Рисунок 3"/>
          <p:cNvSpPr/>
          <p:nvPr>
            <p:ph type="pic" sz="quarter" idx="22"/>
          </p:nvPr>
        </p:nvSpPr>
        <p:spPr>
          <a:xfrm>
            <a:off x="251519" y="915566"/>
            <a:ext cx="1584177" cy="1007889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Заголовок"/>
          <p:cNvSpPr txBox="1"/>
          <p:nvPr>
            <p:ph type="title" hasCustomPrompt="1"/>
          </p:nvPr>
        </p:nvSpPr>
        <p:spPr>
          <a:xfrm>
            <a:off x="5292080" y="1131590"/>
            <a:ext cx="3610745" cy="71323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14" name="Уровень текста 1…"/>
          <p:cNvSpPr txBox="1"/>
          <p:nvPr>
            <p:ph type="body" sz="quarter" idx="1" hasCustomPrompt="1"/>
          </p:nvPr>
        </p:nvSpPr>
        <p:spPr>
          <a:xfrm>
            <a:off x="1691680" y="1708603"/>
            <a:ext cx="2808287" cy="4270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400"/>
              </a:spcBef>
              <a:buSzTx/>
              <a:buFontTx/>
              <a:buNone/>
              <a:defRPr sz="1800">
                <a:solidFill>
                  <a:srgbClr val="DF4949"/>
                </a:solidFill>
              </a:defRPr>
            </a:lvl1pPr>
            <a:lvl2pPr marL="640715" indent="-183515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2pPr>
            <a:lvl3pPr marL="1085850" indent="-171450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3pPr>
            <a:lvl4pPr marL="1577340" indent="-205740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4pPr>
            <a:lvl5pPr marL="2034540" indent="-205740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5pPr>
          </a:lstStyle>
          <a:p>
            <a:r>
              <a:t>Подзаголовок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15" name="Текст 5"/>
          <p:cNvSpPr/>
          <p:nvPr>
            <p:ph type="body" sz="quarter" idx="21" hasCustomPrompt="1"/>
          </p:nvPr>
        </p:nvSpPr>
        <p:spPr>
          <a:xfrm>
            <a:off x="1691680" y="2283717"/>
            <a:ext cx="6480721" cy="4318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300"/>
              </a:spcBef>
              <a:buSzTx/>
              <a:buFontTx/>
              <a:buNone/>
              <a:defRPr sz="1400">
                <a:solidFill>
                  <a:srgbClr val="DF4949"/>
                </a:solidFill>
              </a:defRPr>
            </a:lvl1pPr>
          </a:lstStyle>
          <a:p>
            <a:r>
              <a:t>текст</a:t>
            </a:r>
          </a:p>
        </p:txBody>
      </p:sp>
      <p:sp>
        <p:nvSpPr>
          <p:cNvPr id="116" name="Текст 7"/>
          <p:cNvSpPr/>
          <p:nvPr>
            <p:ph type="body" sz="quarter" idx="22" hasCustomPrompt="1"/>
          </p:nvPr>
        </p:nvSpPr>
        <p:spPr>
          <a:xfrm>
            <a:off x="1691680" y="2867105"/>
            <a:ext cx="2808288" cy="4318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400"/>
              </a:spcBef>
              <a:buSzTx/>
              <a:buFontTx/>
              <a:buNone/>
              <a:defRPr sz="1800">
                <a:solidFill>
                  <a:srgbClr val="DF4949"/>
                </a:solidFill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17" name="Текст 9"/>
          <p:cNvSpPr/>
          <p:nvPr>
            <p:ph type="body" sz="quarter" idx="23" hasCustomPrompt="1"/>
          </p:nvPr>
        </p:nvSpPr>
        <p:spPr>
          <a:xfrm>
            <a:off x="1691680" y="3435846"/>
            <a:ext cx="6480176" cy="4320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300"/>
              </a:spcBef>
              <a:buSzTx/>
              <a:buFontTx/>
              <a:buNone/>
              <a:defRPr sz="1400">
                <a:solidFill>
                  <a:srgbClr val="DF4949"/>
                </a:solidFill>
              </a:defRPr>
            </a:lvl1pPr>
          </a:lstStyle>
          <a:p>
            <a:r>
              <a:t>текст</a:t>
            </a:r>
          </a:p>
        </p:txBody>
      </p:sp>
      <p:sp>
        <p:nvSpPr>
          <p:cNvPr id="118" name="Текст 4"/>
          <p:cNvSpPr/>
          <p:nvPr>
            <p:ph type="body" sz="quarter" idx="24" hasCustomPrompt="1"/>
          </p:nvPr>
        </p:nvSpPr>
        <p:spPr>
          <a:xfrm>
            <a:off x="1691680" y="4017133"/>
            <a:ext cx="2881314" cy="427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400"/>
              </a:spcBef>
              <a:buSzTx/>
              <a:buFontTx/>
              <a:buNone/>
              <a:defRPr sz="1800">
                <a:solidFill>
                  <a:srgbClr val="DF4949"/>
                </a:solidFill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19" name="Текст 8"/>
          <p:cNvSpPr/>
          <p:nvPr>
            <p:ph type="body" sz="quarter" idx="25" hasCustomPrompt="1"/>
          </p:nvPr>
        </p:nvSpPr>
        <p:spPr>
          <a:xfrm>
            <a:off x="1691680" y="4515965"/>
            <a:ext cx="6551613" cy="358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300"/>
              </a:spcBef>
              <a:buSzTx/>
              <a:buFontTx/>
              <a:buNone/>
              <a:defRPr sz="1400">
                <a:solidFill>
                  <a:srgbClr val="DF4949"/>
                </a:solidFill>
              </a:defRPr>
            </a:lvl1pPr>
          </a:lstStyle>
          <a:p>
            <a:r>
              <a:t>текст</a:t>
            </a:r>
          </a:p>
        </p:txBody>
      </p:sp>
      <p:sp>
        <p:nvSpPr>
          <p:cNvPr id="12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Заголовок"/>
          <p:cNvSpPr txBox="1"/>
          <p:nvPr>
            <p:ph type="title" hasCustomPrompt="1"/>
          </p:nvPr>
        </p:nvSpPr>
        <p:spPr>
          <a:xfrm>
            <a:off x="251519" y="843558"/>
            <a:ext cx="3600401" cy="65211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28" name="Уровень текста 1…"/>
          <p:cNvSpPr txBox="1"/>
          <p:nvPr>
            <p:ph type="body" sz="quarter" idx="1" hasCustomPrompt="1"/>
          </p:nvPr>
        </p:nvSpPr>
        <p:spPr>
          <a:xfrm>
            <a:off x="1883093" y="3435846"/>
            <a:ext cx="1465263" cy="358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  <a:lvl2pPr marL="579755" indent="-122555">
              <a:spcBef>
                <a:spcPts val="200"/>
              </a:spcBef>
              <a:buFontTx/>
              <a:defRPr sz="1200">
                <a:solidFill>
                  <a:srgbClr val="DF4949"/>
                </a:solidFill>
              </a:defRPr>
            </a:lvl2pPr>
            <a:lvl3pPr marL="1028700" indent="-114300">
              <a:spcBef>
                <a:spcPts val="200"/>
              </a:spcBef>
              <a:buFontTx/>
              <a:defRPr sz="1200">
                <a:solidFill>
                  <a:srgbClr val="DF4949"/>
                </a:solidFill>
              </a:defRPr>
            </a:lvl3pPr>
            <a:lvl4pPr marL="1508760" indent="-137160">
              <a:spcBef>
                <a:spcPts val="200"/>
              </a:spcBef>
              <a:buFontTx/>
              <a:defRPr sz="1200">
                <a:solidFill>
                  <a:srgbClr val="DF4949"/>
                </a:solidFill>
              </a:defRPr>
            </a:lvl4pPr>
            <a:lvl5pPr marL="1965960" indent="-137160">
              <a:spcBef>
                <a:spcPts val="200"/>
              </a:spcBef>
              <a:buFontTx/>
              <a:defRPr sz="1200">
                <a:solidFill>
                  <a:srgbClr val="DF4949"/>
                </a:solidFill>
              </a:defRPr>
            </a:lvl5pPr>
          </a:lstStyle>
          <a:p>
            <a:r>
              <a:t>подзаголовок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29" name="Текст 10"/>
          <p:cNvSpPr/>
          <p:nvPr>
            <p:ph type="body" sz="quarter" idx="21" hasCustomPrompt="1"/>
          </p:nvPr>
        </p:nvSpPr>
        <p:spPr>
          <a:xfrm>
            <a:off x="3851919" y="3435846"/>
            <a:ext cx="1440161" cy="3600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30" name="Текст 12"/>
          <p:cNvSpPr/>
          <p:nvPr>
            <p:ph type="body" sz="quarter" idx="22" hasCustomPrompt="1"/>
          </p:nvPr>
        </p:nvSpPr>
        <p:spPr>
          <a:xfrm>
            <a:off x="5723414" y="3435846"/>
            <a:ext cx="1511301" cy="36004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</a:lstStyle>
          <a:p>
            <a:r>
              <a:t>подзаголовок</a:t>
            </a:r>
          </a:p>
        </p:txBody>
      </p:sp>
      <p:sp>
        <p:nvSpPr>
          <p:cNvPr id="131" name="Текст 8"/>
          <p:cNvSpPr/>
          <p:nvPr>
            <p:ph type="body" sz="quarter" idx="23" hasCustomPrompt="1"/>
          </p:nvPr>
        </p:nvSpPr>
        <p:spPr>
          <a:xfrm>
            <a:off x="3808729" y="3939902"/>
            <a:ext cx="1465264" cy="358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</a:lstStyle>
          <a:p>
            <a:r>
              <a:t>Основной текст</a:t>
            </a:r>
          </a:p>
        </p:txBody>
      </p:sp>
      <p:sp>
        <p:nvSpPr>
          <p:cNvPr id="132" name="Текст 8"/>
          <p:cNvSpPr/>
          <p:nvPr>
            <p:ph type="body" sz="quarter" idx="24" hasCustomPrompt="1"/>
          </p:nvPr>
        </p:nvSpPr>
        <p:spPr>
          <a:xfrm>
            <a:off x="5734367" y="3939902"/>
            <a:ext cx="1465264" cy="358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</a:lstStyle>
          <a:p>
            <a:r>
              <a:t>Основной текст</a:t>
            </a:r>
          </a:p>
        </p:txBody>
      </p:sp>
      <p:sp>
        <p:nvSpPr>
          <p:cNvPr id="133" name="Текст 8"/>
          <p:cNvSpPr/>
          <p:nvPr>
            <p:ph type="body" sz="quarter" idx="25" hasCustomPrompt="1"/>
          </p:nvPr>
        </p:nvSpPr>
        <p:spPr>
          <a:xfrm>
            <a:off x="1883093" y="3939902"/>
            <a:ext cx="1465263" cy="358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</a:lstStyle>
          <a:p>
            <a:r>
              <a:t>Основной текст</a:t>
            </a:r>
          </a:p>
        </p:txBody>
      </p:sp>
      <p:sp>
        <p:nvSpPr>
          <p:cNvPr id="13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Заголовок"/>
          <p:cNvSpPr txBox="1"/>
          <p:nvPr>
            <p:ph type="title" hasCustomPrompt="1"/>
          </p:nvPr>
        </p:nvSpPr>
        <p:spPr>
          <a:xfrm>
            <a:off x="683568" y="843558"/>
            <a:ext cx="3600401" cy="74248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42" name="Уровень текста 1…"/>
          <p:cNvSpPr txBox="1"/>
          <p:nvPr>
            <p:ph type="body" sz="quarter" idx="1" hasCustomPrompt="1"/>
          </p:nvPr>
        </p:nvSpPr>
        <p:spPr>
          <a:xfrm>
            <a:off x="3275855" y="2571750"/>
            <a:ext cx="2160589" cy="14398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400"/>
              </a:spcBef>
              <a:buSzTx/>
              <a:buFontTx/>
              <a:buNone/>
              <a:defRPr sz="1800">
                <a:solidFill>
                  <a:srgbClr val="DF4949"/>
                </a:solidFill>
              </a:defRPr>
            </a:lvl1pPr>
            <a:lvl2pPr marL="640715" indent="-183515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2pPr>
            <a:lvl3pPr marL="1085850" indent="-171450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3pPr>
            <a:lvl4pPr marL="1577340" indent="-205740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4pPr>
            <a:lvl5pPr marL="2034540" indent="-205740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5pPr>
          </a:lstStyle>
          <a:p>
            <a:r>
              <a:t>Подзаголовок и основной текст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43" name="Текст 7"/>
          <p:cNvSpPr/>
          <p:nvPr>
            <p:ph type="body" sz="quarter" idx="21" hasCustomPrompt="1"/>
          </p:nvPr>
        </p:nvSpPr>
        <p:spPr>
          <a:xfrm>
            <a:off x="683567" y="1779661"/>
            <a:ext cx="2160590" cy="14398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400"/>
              </a:spcBef>
              <a:buSzTx/>
              <a:buFontTx/>
              <a:buNone/>
              <a:defRPr sz="1800">
                <a:solidFill>
                  <a:srgbClr val="DF4949"/>
                </a:solidFill>
              </a:defRPr>
            </a:lvl1pPr>
          </a:lstStyle>
          <a:p>
            <a:r>
              <a:t>Подзаголовок и основной текст</a:t>
            </a:r>
          </a:p>
        </p:txBody>
      </p:sp>
      <p:sp>
        <p:nvSpPr>
          <p:cNvPr id="144" name="Текст 7"/>
          <p:cNvSpPr/>
          <p:nvPr>
            <p:ph type="body" sz="quarter" idx="22" hasCustomPrompt="1"/>
          </p:nvPr>
        </p:nvSpPr>
        <p:spPr>
          <a:xfrm>
            <a:off x="5940152" y="3219822"/>
            <a:ext cx="2160589" cy="14398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400"/>
              </a:spcBef>
              <a:buSzTx/>
              <a:buFontTx/>
              <a:buNone/>
              <a:defRPr sz="1800">
                <a:solidFill>
                  <a:srgbClr val="DF4949"/>
                </a:solidFill>
              </a:defRPr>
            </a:lvl1pPr>
          </a:lstStyle>
          <a:p>
            <a:r>
              <a:t>Подзаголовок и основной текст</a:t>
            </a:r>
          </a:p>
        </p:txBody>
      </p:sp>
      <p:sp>
        <p:nvSpPr>
          <p:cNvPr id="1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Заголовок"/>
          <p:cNvSpPr txBox="1"/>
          <p:nvPr>
            <p:ph type="title" hasCustomPrompt="1"/>
          </p:nvPr>
        </p:nvSpPr>
        <p:spPr>
          <a:xfrm>
            <a:off x="251519" y="915566"/>
            <a:ext cx="3394721" cy="72008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53" name="Уровень текста 1…"/>
          <p:cNvSpPr txBox="1"/>
          <p:nvPr>
            <p:ph type="body" sz="quarter" idx="1" hasCustomPrompt="1"/>
          </p:nvPr>
        </p:nvSpPr>
        <p:spPr>
          <a:xfrm>
            <a:off x="6732240" y="3723878"/>
            <a:ext cx="1295401" cy="4318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  <a:lvl2pPr marL="579755" indent="-122555" algn="r">
              <a:spcBef>
                <a:spcPts val="200"/>
              </a:spcBef>
              <a:buFontTx/>
              <a:defRPr sz="1200">
                <a:solidFill>
                  <a:srgbClr val="DF4949"/>
                </a:solidFill>
              </a:defRPr>
            </a:lvl2pPr>
            <a:lvl3pPr marL="1028700" indent="-114300" algn="r">
              <a:spcBef>
                <a:spcPts val="200"/>
              </a:spcBef>
              <a:buFontTx/>
              <a:defRPr sz="1200">
                <a:solidFill>
                  <a:srgbClr val="DF4949"/>
                </a:solidFill>
              </a:defRPr>
            </a:lvl3pPr>
            <a:lvl4pPr marL="1508760" indent="-137160" algn="r">
              <a:spcBef>
                <a:spcPts val="200"/>
              </a:spcBef>
              <a:buFontTx/>
              <a:defRPr sz="1200">
                <a:solidFill>
                  <a:srgbClr val="DF4949"/>
                </a:solidFill>
              </a:defRPr>
            </a:lvl4pPr>
            <a:lvl5pPr marL="1965960" indent="-137160" algn="r">
              <a:spcBef>
                <a:spcPts val="200"/>
              </a:spcBef>
              <a:buFontTx/>
              <a:defRPr sz="1200">
                <a:solidFill>
                  <a:srgbClr val="DF4949"/>
                </a:solidFill>
              </a:defRPr>
            </a:lvl5pPr>
          </a:lstStyle>
          <a:p>
            <a:r>
              <a:t>Заголовки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154" name="Текст 3"/>
          <p:cNvSpPr/>
          <p:nvPr>
            <p:ph type="body" sz="quarter" idx="21" hasCustomPrompt="1"/>
          </p:nvPr>
        </p:nvSpPr>
        <p:spPr>
          <a:xfrm>
            <a:off x="683568" y="3939902"/>
            <a:ext cx="1295401" cy="4318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</a:lstStyle>
          <a:p>
            <a:r>
              <a:t>Иконки </a:t>
            </a:r>
          </a:p>
        </p:txBody>
      </p:sp>
      <p:sp>
        <p:nvSpPr>
          <p:cNvPr id="155" name="Текст 3"/>
          <p:cNvSpPr/>
          <p:nvPr>
            <p:ph type="body" sz="quarter" idx="22" hasCustomPrompt="1"/>
          </p:nvPr>
        </p:nvSpPr>
        <p:spPr>
          <a:xfrm>
            <a:off x="899591" y="2211709"/>
            <a:ext cx="1295401" cy="4318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</a:lstStyle>
          <a:p>
            <a:r>
              <a:t>текст</a:t>
            </a:r>
          </a:p>
        </p:txBody>
      </p:sp>
      <p:sp>
        <p:nvSpPr>
          <p:cNvPr id="156" name="Текст 3"/>
          <p:cNvSpPr/>
          <p:nvPr>
            <p:ph type="body" sz="quarter" idx="23" hasCustomPrompt="1"/>
          </p:nvPr>
        </p:nvSpPr>
        <p:spPr>
          <a:xfrm>
            <a:off x="6660232" y="1995685"/>
            <a:ext cx="1295401" cy="4318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lvl1pPr>
          </a:lstStyle>
          <a:p>
            <a:r>
              <a:t>текст</a:t>
            </a:r>
          </a:p>
        </p:txBody>
      </p:sp>
      <p:sp>
        <p:nvSpPr>
          <p:cNvPr id="157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Заголовок"/>
          <p:cNvSpPr txBox="1"/>
          <p:nvPr>
            <p:ph type="title" hasCustomPrompt="1"/>
          </p:nvPr>
        </p:nvSpPr>
        <p:spPr>
          <a:xfrm>
            <a:off x="971599" y="411510"/>
            <a:ext cx="3600401" cy="720080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7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Рисунок 4"/>
          <p:cNvSpPr/>
          <p:nvPr>
            <p:ph type="pic" sz="quarter" idx="21"/>
          </p:nvPr>
        </p:nvSpPr>
        <p:spPr>
          <a:xfrm>
            <a:off x="971599" y="1851671"/>
            <a:ext cx="1440162" cy="144016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194" name="Рисунок 6"/>
          <p:cNvSpPr/>
          <p:nvPr>
            <p:ph type="pic" sz="quarter" idx="22"/>
          </p:nvPr>
        </p:nvSpPr>
        <p:spPr>
          <a:xfrm>
            <a:off x="2411759" y="1851671"/>
            <a:ext cx="1440161" cy="144016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195" name="Рисунок 8"/>
          <p:cNvSpPr/>
          <p:nvPr>
            <p:ph type="pic" sz="quarter" idx="23"/>
          </p:nvPr>
        </p:nvSpPr>
        <p:spPr>
          <a:xfrm>
            <a:off x="3851275" y="1851025"/>
            <a:ext cx="1441450" cy="144145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196" name="Рисунок 10"/>
          <p:cNvSpPr/>
          <p:nvPr>
            <p:ph type="pic" sz="quarter" idx="24"/>
          </p:nvPr>
        </p:nvSpPr>
        <p:spPr>
          <a:xfrm>
            <a:off x="5292080" y="1851671"/>
            <a:ext cx="1440161" cy="144016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197" name="Рисунок 14"/>
          <p:cNvSpPr/>
          <p:nvPr>
            <p:ph type="pic" sz="quarter" idx="25"/>
          </p:nvPr>
        </p:nvSpPr>
        <p:spPr>
          <a:xfrm>
            <a:off x="6732588" y="1851025"/>
            <a:ext cx="1439863" cy="144145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198" name="Уровень текста 1…"/>
          <p:cNvSpPr txBox="1"/>
          <p:nvPr>
            <p:ph type="body" sz="quarter" idx="1" hasCustomPrompt="1"/>
          </p:nvPr>
        </p:nvSpPr>
        <p:spPr>
          <a:xfrm>
            <a:off x="3851275" y="3292476"/>
            <a:ext cx="1441450" cy="7191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/>
            </a:lvl1pPr>
            <a:lvl2pPr marL="539115" indent="-81915" algn="r">
              <a:spcBef>
                <a:spcPts val="100"/>
              </a:spcBef>
              <a:buFontTx/>
              <a:defRPr sz="800"/>
            </a:lvl2pPr>
            <a:lvl3pPr marL="990600" indent="-76200" algn="r">
              <a:spcBef>
                <a:spcPts val="100"/>
              </a:spcBef>
              <a:buFontTx/>
              <a:defRPr sz="800"/>
            </a:lvl3pPr>
            <a:lvl4pPr marL="1463040" indent="-91440" algn="r">
              <a:spcBef>
                <a:spcPts val="100"/>
              </a:spcBef>
              <a:buFontTx/>
              <a:defRPr sz="800"/>
            </a:lvl4pPr>
            <a:lvl5pPr marL="1920240" indent="-91440" algn="r">
              <a:spcBef>
                <a:spcPts val="100"/>
              </a:spcBef>
              <a:buFontTx/>
              <a:defRPr sz="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99" name="Текст 22"/>
          <p:cNvSpPr/>
          <p:nvPr>
            <p:ph type="body" sz="quarter" idx="26"/>
          </p:nvPr>
        </p:nvSpPr>
        <p:spPr>
          <a:xfrm>
            <a:off x="5292726" y="3292476"/>
            <a:ext cx="1439864" cy="71913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spcBef>
                <a:spcPts val="100"/>
              </a:spcBef>
              <a:buSzTx/>
              <a:buFontTx/>
              <a:buNone/>
              <a:defRPr sz="800"/>
            </a:pPr>
          </a:p>
        </p:txBody>
      </p:sp>
      <p:sp>
        <p:nvSpPr>
          <p:cNvPr id="200" name="Текст 24"/>
          <p:cNvSpPr/>
          <p:nvPr>
            <p:ph type="body" sz="quarter" idx="27"/>
          </p:nvPr>
        </p:nvSpPr>
        <p:spPr>
          <a:xfrm>
            <a:off x="6732588" y="3292476"/>
            <a:ext cx="1439863" cy="71913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spcBef>
                <a:spcPts val="100"/>
              </a:spcBef>
              <a:buSzTx/>
              <a:buFontTx/>
              <a:buNone/>
              <a:defRPr sz="800"/>
            </a:pPr>
          </a:p>
        </p:txBody>
      </p:sp>
      <p:sp>
        <p:nvSpPr>
          <p:cNvPr id="201" name="Текст 28"/>
          <p:cNvSpPr/>
          <p:nvPr>
            <p:ph type="body" sz="quarter" idx="28"/>
          </p:nvPr>
        </p:nvSpPr>
        <p:spPr>
          <a:xfrm>
            <a:off x="971552" y="3292476"/>
            <a:ext cx="1439864" cy="71913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pPr>
          </a:p>
        </p:txBody>
      </p:sp>
      <p:sp>
        <p:nvSpPr>
          <p:cNvPr id="202" name="Текст 30"/>
          <p:cNvSpPr/>
          <p:nvPr>
            <p:ph type="body" sz="quarter" idx="29"/>
          </p:nvPr>
        </p:nvSpPr>
        <p:spPr>
          <a:xfrm>
            <a:off x="2411759" y="3292476"/>
            <a:ext cx="1440161" cy="719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spcBef>
                <a:spcPts val="100"/>
              </a:spcBef>
              <a:buSzTx/>
              <a:buFontTx/>
              <a:buNone/>
              <a:defRPr sz="800"/>
            </a:pPr>
          </a:p>
        </p:txBody>
      </p:sp>
      <p:sp>
        <p:nvSpPr>
          <p:cNvPr id="20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Рисунок 4"/>
          <p:cNvSpPr/>
          <p:nvPr>
            <p:ph type="pic" sz="quarter" idx="21"/>
          </p:nvPr>
        </p:nvSpPr>
        <p:spPr>
          <a:xfrm>
            <a:off x="971599" y="1851671"/>
            <a:ext cx="1440162" cy="144016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22" name="Рисунок 6"/>
          <p:cNvSpPr/>
          <p:nvPr>
            <p:ph type="pic" sz="quarter" idx="22"/>
          </p:nvPr>
        </p:nvSpPr>
        <p:spPr>
          <a:xfrm>
            <a:off x="2411759" y="1851671"/>
            <a:ext cx="1440161" cy="144016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23" name="Рисунок 8"/>
          <p:cNvSpPr/>
          <p:nvPr>
            <p:ph type="pic" sz="quarter" idx="23"/>
          </p:nvPr>
        </p:nvSpPr>
        <p:spPr>
          <a:xfrm>
            <a:off x="3851275" y="1851025"/>
            <a:ext cx="1441450" cy="144145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24" name="Рисунок 10"/>
          <p:cNvSpPr/>
          <p:nvPr>
            <p:ph type="pic" sz="quarter" idx="24"/>
          </p:nvPr>
        </p:nvSpPr>
        <p:spPr>
          <a:xfrm>
            <a:off x="5292080" y="1851671"/>
            <a:ext cx="1440161" cy="144016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25" name="Рисунок 14"/>
          <p:cNvSpPr/>
          <p:nvPr>
            <p:ph type="pic" sz="quarter" idx="25"/>
          </p:nvPr>
        </p:nvSpPr>
        <p:spPr>
          <a:xfrm>
            <a:off x="6732588" y="1851025"/>
            <a:ext cx="1439863" cy="1441451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26" name="Уровень текста 1…"/>
          <p:cNvSpPr txBox="1"/>
          <p:nvPr>
            <p:ph type="body" sz="quarter" idx="1" hasCustomPrompt="1"/>
          </p:nvPr>
        </p:nvSpPr>
        <p:spPr>
          <a:xfrm>
            <a:off x="3851275" y="3292476"/>
            <a:ext cx="1441450" cy="7191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/>
            </a:lvl1pPr>
            <a:lvl2pPr marL="539115" indent="-81915" algn="r">
              <a:spcBef>
                <a:spcPts val="100"/>
              </a:spcBef>
              <a:buFontTx/>
              <a:defRPr sz="800"/>
            </a:lvl2pPr>
            <a:lvl3pPr marL="990600" indent="-76200" algn="r">
              <a:spcBef>
                <a:spcPts val="100"/>
              </a:spcBef>
              <a:buFontTx/>
              <a:defRPr sz="800"/>
            </a:lvl3pPr>
            <a:lvl4pPr marL="1463040" indent="-91440" algn="r">
              <a:spcBef>
                <a:spcPts val="100"/>
              </a:spcBef>
              <a:buFontTx/>
              <a:defRPr sz="800"/>
            </a:lvl4pPr>
            <a:lvl5pPr marL="1920240" indent="-91440" algn="r">
              <a:spcBef>
                <a:spcPts val="100"/>
              </a:spcBef>
              <a:buFontTx/>
              <a:defRPr sz="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7" name="Текст 22"/>
          <p:cNvSpPr/>
          <p:nvPr>
            <p:ph type="body" sz="quarter" idx="26"/>
          </p:nvPr>
        </p:nvSpPr>
        <p:spPr>
          <a:xfrm>
            <a:off x="5292726" y="3292476"/>
            <a:ext cx="1439864" cy="71913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spcBef>
                <a:spcPts val="100"/>
              </a:spcBef>
              <a:buSzTx/>
              <a:buFontTx/>
              <a:buNone/>
              <a:defRPr sz="800"/>
            </a:pPr>
          </a:p>
        </p:txBody>
      </p:sp>
      <p:sp>
        <p:nvSpPr>
          <p:cNvPr id="28" name="Текст 24"/>
          <p:cNvSpPr/>
          <p:nvPr>
            <p:ph type="body" sz="quarter" idx="27"/>
          </p:nvPr>
        </p:nvSpPr>
        <p:spPr>
          <a:xfrm>
            <a:off x="6732588" y="3292476"/>
            <a:ext cx="1439863" cy="71913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spcBef>
                <a:spcPts val="100"/>
              </a:spcBef>
              <a:buSzTx/>
              <a:buFontTx/>
              <a:buNone/>
              <a:defRPr sz="800"/>
            </a:pPr>
          </a:p>
        </p:txBody>
      </p:sp>
      <p:sp>
        <p:nvSpPr>
          <p:cNvPr id="29" name="Текст 28"/>
          <p:cNvSpPr/>
          <p:nvPr>
            <p:ph type="body" sz="quarter" idx="28"/>
          </p:nvPr>
        </p:nvSpPr>
        <p:spPr>
          <a:xfrm>
            <a:off x="971552" y="3292476"/>
            <a:ext cx="1439864" cy="71913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pPr>
          </a:p>
        </p:txBody>
      </p:sp>
      <p:sp>
        <p:nvSpPr>
          <p:cNvPr id="30" name="Текст 30"/>
          <p:cNvSpPr/>
          <p:nvPr>
            <p:ph type="body" sz="quarter" idx="29"/>
          </p:nvPr>
        </p:nvSpPr>
        <p:spPr>
          <a:xfrm>
            <a:off x="2411759" y="3292476"/>
            <a:ext cx="1440161" cy="719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r">
              <a:spcBef>
                <a:spcPts val="100"/>
              </a:spcBef>
              <a:buSzTx/>
              <a:buFontTx/>
              <a:buNone/>
              <a:defRPr sz="800"/>
            </a:pPr>
          </a:p>
        </p:txBody>
      </p:sp>
      <p:sp>
        <p:nvSpPr>
          <p:cNvPr id="31" name="Текст 2"/>
          <p:cNvSpPr/>
          <p:nvPr>
            <p:ph type="body" sz="quarter" idx="30" hasCustomPrompt="1"/>
          </p:nvPr>
        </p:nvSpPr>
        <p:spPr>
          <a:xfrm>
            <a:off x="2555775" y="267493"/>
            <a:ext cx="3743326" cy="4318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740410">
              <a:spcBef>
                <a:spcPts val="500"/>
              </a:spcBef>
              <a:buSzTx/>
              <a:buFontTx/>
              <a:buNone/>
              <a:defRPr sz="2270" b="1">
                <a:solidFill>
                  <a:srgbClr val="FFFFFF"/>
                </a:solidFill>
              </a:defRPr>
            </a:lvl1pPr>
          </a:lstStyle>
          <a:p>
            <a:r>
              <a:t>Название команды</a:t>
            </a:r>
          </a:p>
        </p:txBody>
      </p:sp>
      <p:sp>
        <p:nvSpPr>
          <p:cNvPr id="3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Рисунок 12"/>
          <p:cNvSpPr/>
          <p:nvPr>
            <p:ph type="pic" sz="quarter" idx="21"/>
          </p:nvPr>
        </p:nvSpPr>
        <p:spPr>
          <a:xfrm>
            <a:off x="2411759" y="1131591"/>
            <a:ext cx="3600401" cy="1440160"/>
          </a:xfrm>
          <a:prstGeom prst="rect">
            <a:avLst/>
          </a:prstGeom>
        </p:spPr>
        <p:txBody>
          <a:bodyPr lIns="91439" rIns="91439"/>
          <a:lstStyle/>
          <a:p/>
        </p:txBody>
      </p:sp>
      <p:sp>
        <p:nvSpPr>
          <p:cNvPr id="5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Уровень текста 1…"/>
          <p:cNvSpPr txBox="1"/>
          <p:nvPr>
            <p:ph type="body" sz="quarter" idx="1" hasCustomPrompt="1"/>
          </p:nvPr>
        </p:nvSpPr>
        <p:spPr>
          <a:xfrm>
            <a:off x="2123727" y="411510"/>
            <a:ext cx="4320482" cy="7207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>
                <a:solidFill>
                  <a:srgbClr val="DF4949"/>
                </a:solidFill>
              </a:defRPr>
            </a:lvl1pPr>
            <a:lvl2pPr algn="ctr">
              <a:buFontTx/>
              <a:defRPr>
                <a:solidFill>
                  <a:srgbClr val="DF4949"/>
                </a:solidFill>
              </a:defRPr>
            </a:lvl2pPr>
            <a:lvl3pPr algn="ctr">
              <a:buFontTx/>
              <a:defRPr>
                <a:solidFill>
                  <a:srgbClr val="DF4949"/>
                </a:solidFill>
              </a:defRPr>
            </a:lvl3pPr>
            <a:lvl4pPr algn="ctr">
              <a:buFontTx/>
              <a:defRPr>
                <a:solidFill>
                  <a:srgbClr val="DF4949"/>
                </a:solidFill>
              </a:defRPr>
            </a:lvl4pPr>
            <a:lvl5pPr algn="ctr">
              <a:buFontTx/>
              <a:defRPr>
                <a:solidFill>
                  <a:srgbClr val="DF4949"/>
                </a:solidFill>
              </a:defRPr>
            </a:lvl5pPr>
          </a:lstStyle>
          <a:p>
            <a:r>
              <a:t>Заголовок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62" name="Текст 8"/>
          <p:cNvSpPr/>
          <p:nvPr>
            <p:ph type="body" sz="quarter" idx="21" hasCustomPrompt="1"/>
          </p:nvPr>
        </p:nvSpPr>
        <p:spPr>
          <a:xfrm>
            <a:off x="3923927" y="2021515"/>
            <a:ext cx="1461540" cy="44951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Описание блока</a:t>
            </a:r>
          </a:p>
        </p:txBody>
      </p:sp>
      <p:sp>
        <p:nvSpPr>
          <p:cNvPr id="63" name="Текст 10"/>
          <p:cNvSpPr/>
          <p:nvPr>
            <p:ph type="body" sz="quarter" idx="22" hasCustomPrompt="1"/>
          </p:nvPr>
        </p:nvSpPr>
        <p:spPr>
          <a:xfrm>
            <a:off x="251520" y="1528565"/>
            <a:ext cx="1459247" cy="2882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64" name="Текст 12"/>
          <p:cNvSpPr/>
          <p:nvPr>
            <p:ph type="body" sz="quarter" idx="23" hasCustomPrompt="1"/>
          </p:nvPr>
        </p:nvSpPr>
        <p:spPr>
          <a:xfrm>
            <a:off x="251519" y="3001743"/>
            <a:ext cx="1469730" cy="435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Описание блока</a:t>
            </a:r>
          </a:p>
        </p:txBody>
      </p:sp>
      <p:sp>
        <p:nvSpPr>
          <p:cNvPr id="65" name="Текст 14"/>
          <p:cNvSpPr/>
          <p:nvPr>
            <p:ph type="body" sz="quarter" idx="24" hasCustomPrompt="1"/>
          </p:nvPr>
        </p:nvSpPr>
        <p:spPr>
          <a:xfrm>
            <a:off x="251521" y="2606733"/>
            <a:ext cx="1440756" cy="2530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66" name="Текст 2"/>
          <p:cNvSpPr/>
          <p:nvPr>
            <p:ph type="body" sz="quarter" idx="25" hasCustomPrompt="1"/>
          </p:nvPr>
        </p:nvSpPr>
        <p:spPr>
          <a:xfrm>
            <a:off x="250824" y="3715558"/>
            <a:ext cx="1442082" cy="266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67" name="Текст 12"/>
          <p:cNvSpPr/>
          <p:nvPr>
            <p:ph type="body" sz="quarter" idx="26" hasCustomPrompt="1"/>
          </p:nvPr>
        </p:nvSpPr>
        <p:spPr>
          <a:xfrm>
            <a:off x="241809" y="4155926"/>
            <a:ext cx="1442081" cy="435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Описание блока</a:t>
            </a:r>
          </a:p>
        </p:txBody>
      </p:sp>
      <p:sp>
        <p:nvSpPr>
          <p:cNvPr id="68" name="Текст 8"/>
          <p:cNvSpPr/>
          <p:nvPr>
            <p:ph type="body" sz="quarter" idx="27" hasCustomPrompt="1"/>
          </p:nvPr>
        </p:nvSpPr>
        <p:spPr>
          <a:xfrm>
            <a:off x="245855" y="1957563"/>
            <a:ext cx="1461539" cy="44951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Описание блока</a:t>
            </a:r>
          </a:p>
        </p:txBody>
      </p:sp>
      <p:sp>
        <p:nvSpPr>
          <p:cNvPr id="69" name="Текст 12"/>
          <p:cNvSpPr/>
          <p:nvPr>
            <p:ph type="body" sz="quarter" idx="28" hasCustomPrompt="1"/>
          </p:nvPr>
        </p:nvSpPr>
        <p:spPr>
          <a:xfrm>
            <a:off x="3923927" y="3066134"/>
            <a:ext cx="1442081" cy="4350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Описание блока</a:t>
            </a:r>
          </a:p>
        </p:txBody>
      </p:sp>
      <p:sp>
        <p:nvSpPr>
          <p:cNvPr id="70" name="Текст 8"/>
          <p:cNvSpPr/>
          <p:nvPr>
            <p:ph type="body" sz="quarter" idx="29" hasCustomPrompt="1"/>
          </p:nvPr>
        </p:nvSpPr>
        <p:spPr>
          <a:xfrm>
            <a:off x="3923927" y="4152541"/>
            <a:ext cx="1461540" cy="44951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Описание блока</a:t>
            </a:r>
          </a:p>
        </p:txBody>
      </p:sp>
      <p:sp>
        <p:nvSpPr>
          <p:cNvPr id="71" name="Текст 2"/>
          <p:cNvSpPr/>
          <p:nvPr>
            <p:ph type="body" sz="quarter" idx="30" hasCustomPrompt="1"/>
          </p:nvPr>
        </p:nvSpPr>
        <p:spPr>
          <a:xfrm>
            <a:off x="13272749" y="3596704"/>
            <a:ext cx="1442081" cy="2667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72" name="Текст 10"/>
          <p:cNvSpPr/>
          <p:nvPr>
            <p:ph type="body" sz="quarter" idx="31" hasCustomPrompt="1"/>
          </p:nvPr>
        </p:nvSpPr>
        <p:spPr>
          <a:xfrm>
            <a:off x="3923927" y="1580735"/>
            <a:ext cx="1459248" cy="28827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73" name="Текст 10"/>
          <p:cNvSpPr/>
          <p:nvPr>
            <p:ph type="body" sz="quarter" idx="32" hasCustomPrompt="1"/>
          </p:nvPr>
        </p:nvSpPr>
        <p:spPr>
          <a:xfrm>
            <a:off x="3923927" y="2669940"/>
            <a:ext cx="1459248" cy="2882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74" name="Текст 10"/>
          <p:cNvSpPr/>
          <p:nvPr>
            <p:ph type="body" sz="quarter" idx="33" hasCustomPrompt="1"/>
          </p:nvPr>
        </p:nvSpPr>
        <p:spPr>
          <a:xfrm>
            <a:off x="3923927" y="3736940"/>
            <a:ext cx="1459248" cy="2882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100"/>
              </a:spcBef>
              <a:buSzTx/>
              <a:buFontTx/>
              <a:buNone/>
              <a:defRPr sz="800"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7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Заголовок"/>
          <p:cNvSpPr txBox="1"/>
          <p:nvPr>
            <p:ph type="title" hasCustomPrompt="1"/>
          </p:nvPr>
        </p:nvSpPr>
        <p:spPr>
          <a:xfrm>
            <a:off x="4572000" y="1099416"/>
            <a:ext cx="4320481" cy="1433099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t>Заголовок </a:t>
            </a:r>
          </a:p>
        </p:txBody>
      </p:sp>
      <p:sp>
        <p:nvSpPr>
          <p:cNvPr id="83" name="Уровень текста 1…"/>
          <p:cNvSpPr txBox="1"/>
          <p:nvPr>
            <p:ph type="body" sz="quarter" idx="1" hasCustomPrompt="1"/>
          </p:nvPr>
        </p:nvSpPr>
        <p:spPr>
          <a:xfrm>
            <a:off x="4643437" y="2863850"/>
            <a:ext cx="3529013" cy="11477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spcBef>
                <a:spcPts val="400"/>
              </a:spcBef>
              <a:buSzTx/>
              <a:buFontTx/>
              <a:buNone/>
              <a:defRPr sz="1800">
                <a:solidFill>
                  <a:srgbClr val="DF4949"/>
                </a:solidFill>
              </a:defRPr>
            </a:lvl1pPr>
            <a:lvl2pPr marL="640715" indent="-183515" algn="r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2pPr>
            <a:lvl3pPr marL="1085850" indent="-171450" algn="r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3pPr>
            <a:lvl4pPr marL="1577340" indent="-205740" algn="r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4pPr>
            <a:lvl5pPr marL="2034540" indent="-205740" algn="r">
              <a:spcBef>
                <a:spcPts val="400"/>
              </a:spcBef>
              <a:buFontTx/>
              <a:defRPr sz="1800">
                <a:solidFill>
                  <a:srgbClr val="DF4949"/>
                </a:solidFill>
              </a:defRPr>
            </a:lvl5pPr>
          </a:lstStyle>
          <a:p>
            <a:r>
              <a:t>Текст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8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Заголовок"/>
          <p:cNvSpPr txBox="1"/>
          <p:nvPr>
            <p:ph type="title" hasCustomPrompt="1"/>
          </p:nvPr>
        </p:nvSpPr>
        <p:spPr>
          <a:xfrm>
            <a:off x="2411759" y="411508"/>
            <a:ext cx="4320482" cy="720082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92" name="Уровень текста 1…"/>
          <p:cNvSpPr txBox="1"/>
          <p:nvPr>
            <p:ph type="body" sz="quarter" idx="1" hasCustomPrompt="1"/>
          </p:nvPr>
        </p:nvSpPr>
        <p:spPr>
          <a:xfrm>
            <a:off x="971552" y="2716214"/>
            <a:ext cx="1439864" cy="5762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SzTx/>
              <a:buFontTx/>
              <a:buNone/>
              <a:defRPr sz="1400">
                <a:solidFill>
                  <a:srgbClr val="DF4949"/>
                </a:solidFill>
              </a:defRPr>
            </a:lvl1pPr>
            <a:lvl2pPr marL="600075" indent="-142875" algn="ctr">
              <a:spcBef>
                <a:spcPts val="300"/>
              </a:spcBef>
              <a:buFontTx/>
              <a:defRPr sz="1400">
                <a:solidFill>
                  <a:srgbClr val="DF4949"/>
                </a:solidFill>
              </a:defRPr>
            </a:lvl2pPr>
            <a:lvl3pPr marL="1047750" indent="-133350" algn="ctr">
              <a:spcBef>
                <a:spcPts val="300"/>
              </a:spcBef>
              <a:buFontTx/>
              <a:defRPr sz="1400">
                <a:solidFill>
                  <a:srgbClr val="DF4949"/>
                </a:solidFill>
              </a:defRPr>
            </a:lvl3pPr>
            <a:lvl4pPr marL="1531620" indent="-160020" algn="ctr">
              <a:spcBef>
                <a:spcPts val="300"/>
              </a:spcBef>
              <a:buFontTx/>
              <a:defRPr sz="1400">
                <a:solidFill>
                  <a:srgbClr val="DF4949"/>
                </a:solidFill>
              </a:defRPr>
            </a:lvl4pPr>
            <a:lvl5pPr marL="1988820" indent="-160020" algn="ctr">
              <a:spcBef>
                <a:spcPts val="300"/>
              </a:spcBef>
              <a:buFontTx/>
              <a:defRPr sz="1400">
                <a:solidFill>
                  <a:srgbClr val="DF4949"/>
                </a:solidFill>
              </a:defRPr>
            </a:lvl5pPr>
          </a:lstStyle>
          <a:p>
            <a:r>
              <a:t>Подзаголовок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sp>
        <p:nvSpPr>
          <p:cNvPr id="93" name="Текст 13"/>
          <p:cNvSpPr/>
          <p:nvPr>
            <p:ph type="body" sz="quarter" idx="21"/>
          </p:nvPr>
        </p:nvSpPr>
        <p:spPr>
          <a:xfrm>
            <a:off x="3851919" y="2715766"/>
            <a:ext cx="1440186" cy="57606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spcBef>
                <a:spcPts val="300"/>
              </a:spcBef>
              <a:buSzTx/>
              <a:buFontTx/>
              <a:buNone/>
              <a:defRPr sz="1400">
                <a:solidFill>
                  <a:srgbClr val="DF4949"/>
                </a:solidFill>
              </a:defRPr>
            </a:pPr>
          </a:p>
        </p:txBody>
      </p:sp>
      <p:sp>
        <p:nvSpPr>
          <p:cNvPr id="94" name="Текст 15"/>
          <p:cNvSpPr/>
          <p:nvPr>
            <p:ph type="body" sz="quarter" idx="22"/>
          </p:nvPr>
        </p:nvSpPr>
        <p:spPr>
          <a:xfrm>
            <a:off x="6732240" y="2715766"/>
            <a:ext cx="1440211" cy="57671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spcBef>
                <a:spcPts val="300"/>
              </a:spcBef>
              <a:buSzTx/>
              <a:buFontTx/>
              <a:buNone/>
              <a:defRPr sz="1400">
                <a:solidFill>
                  <a:srgbClr val="DF4949"/>
                </a:solidFill>
              </a:defRPr>
            </a:pPr>
          </a:p>
        </p:txBody>
      </p:sp>
      <p:sp>
        <p:nvSpPr>
          <p:cNvPr id="95" name="Текст 17"/>
          <p:cNvSpPr/>
          <p:nvPr>
            <p:ph type="body" sz="quarter" idx="23"/>
          </p:nvPr>
        </p:nvSpPr>
        <p:spPr>
          <a:xfrm>
            <a:off x="971552" y="3435351"/>
            <a:ext cx="1439864" cy="57626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pPr>
          </a:p>
        </p:txBody>
      </p:sp>
      <p:sp>
        <p:nvSpPr>
          <p:cNvPr id="96" name="Текст 19"/>
          <p:cNvSpPr/>
          <p:nvPr>
            <p:ph type="body" sz="quarter" idx="24"/>
          </p:nvPr>
        </p:nvSpPr>
        <p:spPr>
          <a:xfrm>
            <a:off x="3851919" y="3435846"/>
            <a:ext cx="1439863" cy="57626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pPr>
          </a:p>
        </p:txBody>
      </p:sp>
      <p:sp>
        <p:nvSpPr>
          <p:cNvPr id="97" name="Текст 21"/>
          <p:cNvSpPr/>
          <p:nvPr>
            <p:ph type="body" sz="quarter" idx="25"/>
          </p:nvPr>
        </p:nvSpPr>
        <p:spPr>
          <a:xfrm>
            <a:off x="6732240" y="3435846"/>
            <a:ext cx="1440211" cy="57576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spcBef>
                <a:spcPts val="200"/>
              </a:spcBef>
              <a:buSzTx/>
              <a:buFontTx/>
              <a:buNone/>
              <a:defRPr sz="1200">
                <a:solidFill>
                  <a:srgbClr val="DF4949"/>
                </a:solidFill>
              </a:defRPr>
            </a:pPr>
          </a:p>
        </p:txBody>
      </p:sp>
      <p:sp>
        <p:nvSpPr>
          <p:cNvPr id="9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Заголовок"/>
          <p:cNvSpPr txBox="1"/>
          <p:nvPr>
            <p:ph type="title" hasCustomPrompt="1"/>
          </p:nvPr>
        </p:nvSpPr>
        <p:spPr>
          <a:xfrm>
            <a:off x="2411759" y="411510"/>
            <a:ext cx="4320482" cy="71323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rgbClr val="DF4949"/>
                </a:solidFill>
              </a:defRPr>
            </a:lvl1pPr>
          </a:lstStyle>
          <a:p>
            <a:r>
              <a:t>Заголовок</a:t>
            </a:r>
          </a:p>
        </p:txBody>
      </p:sp>
      <p:sp>
        <p:nvSpPr>
          <p:cNvPr id="10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1.png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457200" y="69056"/>
            <a:ext cx="8229600" cy="1131094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90204"/>
        <a:buChar char="•"/>
        <a:defRPr sz="32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1pPr>
      <a:lvl2pPr marL="783590" marR="0" indent="-32639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90204"/>
        <a:buChar char="–"/>
        <a:defRPr sz="32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90204"/>
        <a:buChar char="•"/>
        <a:defRPr sz="32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90204"/>
        <a:buChar char="–"/>
        <a:defRPr sz="32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90204"/>
        <a:buChar char="»"/>
        <a:defRPr sz="32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90204"/>
        <a:buChar char="•"/>
        <a:defRPr sz="32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90204"/>
        <a:buChar char="•"/>
        <a:defRPr sz="32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7pPr>
      <a:lvl8pPr marL="35661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90204"/>
        <a:buChar char="•"/>
        <a:defRPr sz="32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8pPr>
      <a:lvl9pPr marL="4023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 panose="020B0604020202090204"/>
        <a:buChar char="•"/>
        <a:defRPr sz="3200" b="0" i="0" u="none" strike="noStrike" cap="none" spc="0" baseline="0">
          <a:solidFill>
            <a:srgbClr val="000000"/>
          </a:solidFill>
          <a:uFillTx/>
          <a:latin typeface="Rubik Light"/>
          <a:ea typeface="Rubik Light"/>
          <a:cs typeface="Rubik Light"/>
          <a:sym typeface="Rubik Light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Light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Light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Light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Light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Light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Light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Light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Light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ubik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Подзаголовок 1"/>
          <p:cNvSpPr txBox="1"/>
          <p:nvPr>
            <p:ph type="subTitle" sz="quarter" idx="1"/>
          </p:nvPr>
        </p:nvSpPr>
        <p:spPr>
          <a:xfrm>
            <a:off x="251522" y="3723878"/>
            <a:ext cx="2880319" cy="665213"/>
          </a:xfrm>
          <a:prstGeom prst="rect">
            <a:avLst/>
          </a:prstGeom>
        </p:spPr>
        <p:txBody>
          <a:bodyPr>
            <a:normAutofit lnSpcReduction="20000"/>
          </a:bodyPr>
          <a:lstStyle>
            <a:lvl1pPr defTabSz="410845">
              <a:spcBef>
                <a:spcPts val="200"/>
              </a:spcBef>
              <a:defRPr sz="1080"/>
            </a:lvl1pPr>
          </a:lstStyle>
          <a:p>
            <a:r>
              <a:t>Задача №3. Сервис по сбору и анализу информации о продукции производителей Москвы для развития импортозамещения</a:t>
            </a:r>
          </a:p>
        </p:txBody>
      </p:sp>
      <p:sp>
        <p:nvSpPr>
          <p:cNvPr id="218" name="Текст 2"/>
          <p:cNvSpPr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4EAE9"/>
                </a:solidFill>
              </a:defRPr>
            </a:lvl1pPr>
          </a:lstStyle>
          <a:p>
            <a:r>
              <a:t>iPrill</a:t>
            </a:r>
          </a:p>
        </p:txBody>
      </p:sp>
      <p:pic>
        <p:nvPicPr>
          <p:cNvPr id="297" name="Picture 12" descr="Picture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67673" y="201522"/>
            <a:ext cx="1512168" cy="35814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98" name="Рисунок 13" descr="Рисунок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251" y="301799"/>
            <a:ext cx="1127235" cy="15749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>
                <a:sym typeface="+mn-ea"/>
              </a:rPr>
              <a:t>Интерфейсы</a:t>
            </a:r>
            <a:br>
              <a:rPr lang="ru-RU"/>
            </a:b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994410" y="1473835"/>
            <a:ext cx="6125210" cy="3981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>
                <a:sym typeface="+mn-ea"/>
              </a:rPr>
              <a:t>Вход в систему</a:t>
            </a:r>
            <a:endParaRPr lang="ru-RU"/>
          </a:p>
          <a:p>
            <a:endParaRPr lang="ru-RU"/>
          </a:p>
        </p:txBody>
      </p:sp>
      <p:sp>
        <p:nvSpPr>
          <p:cNvPr id="548" name="Google Shape;404;p26"/>
          <p:cNvSpPr/>
          <p:nvPr/>
        </p:nvSpPr>
        <p:spPr>
          <a:xfrm>
            <a:off x="317612" y="1448204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9145" y="1631315"/>
            <a:ext cx="3996055" cy="29622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>
                <a:sym typeface="+mn-ea"/>
              </a:rPr>
              <a:t>Интерфейсы</a:t>
            </a:r>
            <a:br>
              <a:rPr lang="ru-RU"/>
            </a:b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994410" y="1511935"/>
            <a:ext cx="6125210" cy="49276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/>
              <a:t>Карточка пользователя</a:t>
            </a:r>
            <a:endParaRPr lang="ru-RU"/>
          </a:p>
          <a:p>
            <a:endParaRPr lang="ru-RU"/>
          </a:p>
        </p:txBody>
      </p:sp>
      <p:sp>
        <p:nvSpPr>
          <p:cNvPr id="548" name="Google Shape;404;p26"/>
          <p:cNvSpPr/>
          <p:nvPr/>
        </p:nvSpPr>
        <p:spPr>
          <a:xfrm>
            <a:off x="317612" y="1448204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39440" y="2004695"/>
            <a:ext cx="5615305" cy="27463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>
                <a:sym typeface="+mn-ea"/>
              </a:rPr>
              <a:t>Интерфейсы</a:t>
            </a:r>
            <a:br>
              <a:rPr lang="ru-RU"/>
            </a:b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994410" y="1473835"/>
            <a:ext cx="6125210" cy="3981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/>
              <a:t>Кабинет пользователя</a:t>
            </a:r>
            <a:endParaRPr lang="ru-RU"/>
          </a:p>
        </p:txBody>
      </p:sp>
      <p:sp>
        <p:nvSpPr>
          <p:cNvPr id="548" name="Google Shape;404;p26"/>
          <p:cNvSpPr/>
          <p:nvPr/>
        </p:nvSpPr>
        <p:spPr>
          <a:xfrm>
            <a:off x="317612" y="1448204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27425" y="1953260"/>
            <a:ext cx="5153025" cy="276225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>
                <a:sym typeface="+mn-ea"/>
              </a:rPr>
              <a:t>Интерфейсы</a:t>
            </a:r>
            <a:br>
              <a:rPr lang="ru-RU"/>
            </a:b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176530" y="1035050"/>
            <a:ext cx="8769350" cy="39814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ru-RU"/>
              <a:t>Пример результатов поиска</a:t>
            </a:r>
            <a:endParaRPr lang="ru-RU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530" y="1938020"/>
            <a:ext cx="4245610" cy="29457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335" y="1938020"/>
            <a:ext cx="4360545" cy="294513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en-US" altLang="ru-RU"/>
              <a:t>iPrill</a:t>
            </a:r>
            <a:br>
              <a:rPr lang="ru-RU"/>
            </a:b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187325" y="2106295"/>
            <a:ext cx="8769350" cy="398145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/>
            <a:r>
              <a:rPr lang="ru-RU" sz="3200"/>
              <a:t>Спасибо за внимание!</a:t>
            </a:r>
            <a:endParaRPr lang="ru-RU" sz="320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Рисунок 4" descr="Рисунок 4"/>
          <p:cNvPicPr>
            <a:picLocks noChangeAspect="1"/>
          </p:cNvPicPr>
          <p:nvPr>
            <p:ph type="pic" idx="24"/>
          </p:nvPr>
        </p:nvPicPr>
        <p:blipFill>
          <a:blip r:embed="rId1"/>
          <a:srcRect/>
          <a:stretch>
            <a:fillRect/>
          </a:stretch>
        </p:blipFill>
        <p:spPr>
          <a:xfrm>
            <a:off x="6440566" y="1534170"/>
            <a:ext cx="1440161" cy="1440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7" y="0"/>
                </a:moveTo>
                <a:cubicBezTo>
                  <a:pt x="4833" y="0"/>
                  <a:pt x="0" y="4833"/>
                  <a:pt x="0" y="10797"/>
                </a:cubicBezTo>
                <a:cubicBezTo>
                  <a:pt x="0" y="16761"/>
                  <a:pt x="4833" y="21600"/>
                  <a:pt x="10797" y="21600"/>
                </a:cubicBezTo>
                <a:cubicBezTo>
                  <a:pt x="16761" y="21600"/>
                  <a:pt x="21600" y="16761"/>
                  <a:pt x="21600" y="10797"/>
                </a:cubicBezTo>
                <a:cubicBezTo>
                  <a:pt x="21600" y="4833"/>
                  <a:pt x="16761" y="0"/>
                  <a:pt x="10797" y="0"/>
                </a:cubicBezTo>
                <a:close/>
              </a:path>
            </a:pathLst>
          </a:custGeom>
        </p:spPr>
      </p:pic>
      <p:sp>
        <p:nvSpPr>
          <p:cNvPr id="222" name="Текст 6"/>
          <p:cNvSpPr txBox="1"/>
          <p:nvPr>
            <p:ph type="body" sz="quarter" idx="1"/>
          </p:nvPr>
        </p:nvSpPr>
        <p:spPr>
          <a:xfrm>
            <a:off x="4635074" y="2974975"/>
            <a:ext cx="1441451" cy="719139"/>
          </a:xfrm>
          <a:prstGeom prst="rect">
            <a:avLst/>
          </a:prstGeom>
        </p:spPr>
        <p:txBody>
          <a:bodyPr/>
          <a:lstStyle/>
          <a:p>
            <a:pPr defTabSz="648970">
              <a:defRPr sz="780" b="1">
                <a:solidFill>
                  <a:srgbClr val="FFFFFF"/>
                </a:solidFill>
              </a:defRPr>
            </a:pPr>
            <a:r>
              <a:t>Альметов Родион Эдуардович </a:t>
            </a:r>
          </a:p>
          <a:p>
            <a:pPr defTabSz="648970">
              <a:defRPr sz="710">
                <a:solidFill>
                  <a:srgbClr val="DF4949"/>
                </a:solidFill>
              </a:defRPr>
            </a:pPr>
            <a:r>
              <a:t>+7 926 498 9833</a:t>
            </a:r>
          </a:p>
          <a:p>
            <a:pPr defTabSz="648970">
              <a:defRPr sz="710">
                <a:solidFill>
                  <a:srgbClr val="DF4949"/>
                </a:solidFill>
              </a:defRPr>
            </a:pPr>
            <a:r>
              <a:t>@radar4ick </a:t>
            </a:r>
          </a:p>
          <a:p>
            <a:pPr defTabSz="648970">
              <a:defRPr sz="710">
                <a:solidFill>
                  <a:srgbClr val="DF4949"/>
                </a:solidFill>
              </a:defRPr>
            </a:pPr>
            <a:r>
              <a:t>Backend разработчик</a:t>
            </a:r>
          </a:p>
        </p:txBody>
      </p:sp>
      <p:sp>
        <p:nvSpPr>
          <p:cNvPr id="223" name="Текст 7"/>
          <p:cNvSpPr/>
          <p:nvPr>
            <p:ph type="body" idx="26"/>
          </p:nvPr>
        </p:nvSpPr>
        <p:spPr>
          <a:xfrm>
            <a:off x="6584457" y="2974975"/>
            <a:ext cx="1152479" cy="719139"/>
          </a:xfrm>
          <a:prstGeom prst="rect">
            <a:avLst/>
          </a:prstGeom>
        </p:spPr>
        <p:txBody>
          <a:bodyPr>
            <a:normAutofit lnSpcReduction="20000"/>
          </a:bodyPr>
          <a:lstStyle/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80" b="1">
                <a:solidFill>
                  <a:srgbClr val="FFFFFF"/>
                </a:solidFill>
              </a:defRPr>
            </a:pPr>
            <a:r>
              <a:t>Рученькин Михаил Андреевич</a:t>
            </a:r>
          </a:p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80" b="1">
                <a:solidFill>
                  <a:srgbClr val="FFFFFF"/>
                </a:solidFill>
              </a:defRPr>
            </a:pPr>
          </a:p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10">
                <a:solidFill>
                  <a:srgbClr val="DF4949"/>
                </a:solidFill>
              </a:defRPr>
            </a:pPr>
            <a:r>
              <a:t> </a:t>
            </a:r>
            <a:r>
              <a:rPr lang="ru-RU"/>
              <a:t>+7 </a:t>
            </a:r>
            <a:r>
              <a:t>909 154 9176</a:t>
            </a:r>
            <a:br/>
            <a:r>
              <a:t>@mwork92</a:t>
            </a:r>
          </a:p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10">
                <a:solidFill>
                  <a:srgbClr val="DF4949"/>
                </a:solidFill>
              </a:defRPr>
            </a:pPr>
            <a:r>
              <a:t>Frontend разработчик</a:t>
            </a:r>
          </a:p>
        </p:txBody>
      </p:sp>
      <p:sp>
        <p:nvSpPr>
          <p:cNvPr id="224" name="Текст 9"/>
          <p:cNvSpPr/>
          <p:nvPr>
            <p:ph type="body" idx="28"/>
          </p:nvPr>
        </p:nvSpPr>
        <p:spPr>
          <a:xfrm>
            <a:off x="1314549" y="2974975"/>
            <a:ext cx="1439864" cy="719139"/>
          </a:xfrm>
          <a:prstGeom prst="rect">
            <a:avLst/>
          </a:prstGeom>
        </p:spPr>
        <p:txBody>
          <a:bodyPr/>
          <a:lstStyle/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80" b="1">
                <a:solidFill>
                  <a:srgbClr val="E4EAE9"/>
                </a:solidFill>
              </a:defRPr>
            </a:pPr>
            <a:r>
              <a:t>Поляков Андрей Сергеевич</a:t>
            </a:r>
            <a:endParaRPr sz="710"/>
          </a:p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10">
                <a:solidFill>
                  <a:srgbClr val="DF4949"/>
                </a:solidFill>
              </a:defRPr>
            </a:pPr>
            <a:r>
              <a:t>+7 905 555 9957</a:t>
            </a:r>
          </a:p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10">
                <a:solidFill>
                  <a:srgbClr val="DF4949"/>
                </a:solidFill>
              </a:defRPr>
            </a:pPr>
            <a:r>
              <a:t> @Doox911</a:t>
            </a:r>
          </a:p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10">
                <a:solidFill>
                  <a:srgbClr val="DF4949"/>
                </a:solidFill>
              </a:defRPr>
            </a:pPr>
            <a:r>
              <a:t>Frontend разработчик</a:t>
            </a:r>
          </a:p>
        </p:txBody>
      </p:sp>
      <p:sp>
        <p:nvSpPr>
          <p:cNvPr id="225" name="Текст 10"/>
          <p:cNvSpPr/>
          <p:nvPr>
            <p:ph type="body" idx="29"/>
          </p:nvPr>
        </p:nvSpPr>
        <p:spPr>
          <a:xfrm>
            <a:off x="2974662" y="2974975"/>
            <a:ext cx="1440162" cy="719436"/>
          </a:xfrm>
          <a:prstGeom prst="rect">
            <a:avLst/>
          </a:prstGeom>
        </p:spPr>
        <p:txBody>
          <a:bodyPr/>
          <a:lstStyle/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80" b="1">
                <a:solidFill>
                  <a:srgbClr val="FFFFFF"/>
                </a:solidFill>
              </a:defRPr>
            </a:pPr>
            <a:r>
              <a:t>Карчевский Алексей Алексеевич </a:t>
            </a:r>
          </a:p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10">
                <a:solidFill>
                  <a:srgbClr val="DF4949"/>
                </a:solidFill>
              </a:defRPr>
            </a:pPr>
            <a:r>
              <a:t>+7 966 169 3785 </a:t>
            </a:r>
          </a:p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10">
                <a:solidFill>
                  <a:srgbClr val="DF4949"/>
                </a:solidFill>
              </a:defRPr>
            </a:pPr>
            <a:r>
              <a:t>@AlexKar</a:t>
            </a:r>
          </a:p>
          <a:p>
            <a:pPr marL="0" indent="0" algn="r" defTabSz="648970">
              <a:spcBef>
                <a:spcPts val="100"/>
              </a:spcBef>
              <a:buSzTx/>
              <a:buFontTx/>
              <a:buNone/>
              <a:defRPr sz="710">
                <a:solidFill>
                  <a:srgbClr val="DF4949"/>
                </a:solidFill>
              </a:defRPr>
            </a:pPr>
            <a:r>
              <a:t> Backend разработчик</a:t>
            </a:r>
          </a:p>
        </p:txBody>
      </p:sp>
      <p:sp>
        <p:nvSpPr>
          <p:cNvPr id="226" name="Прямоугольник 12"/>
          <p:cNvSpPr txBox="1"/>
          <p:nvPr/>
        </p:nvSpPr>
        <p:spPr>
          <a:xfrm>
            <a:off x="2457479" y="170011"/>
            <a:ext cx="4229042" cy="5232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ctr">
              <a:spcBef>
                <a:spcPts val="1200"/>
              </a:spcBef>
              <a:defRPr sz="2800" b="1" cap="all">
                <a:solidFill>
                  <a:srgbClr val="E4EAE9"/>
                </a:solidFill>
              </a:defRPr>
            </a:lvl1pPr>
          </a:lstStyle>
          <a:p>
            <a:r>
              <a:t>iPrill</a:t>
            </a:r>
          </a:p>
        </p:txBody>
      </p:sp>
      <p:pic>
        <p:nvPicPr>
          <p:cNvPr id="227" name="Рисунок 4" descr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5744" y="1534170"/>
            <a:ext cx="1440161" cy="1440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7" y="0"/>
                </a:moveTo>
                <a:cubicBezTo>
                  <a:pt x="4833" y="0"/>
                  <a:pt x="0" y="4833"/>
                  <a:pt x="0" y="10797"/>
                </a:cubicBezTo>
                <a:cubicBezTo>
                  <a:pt x="0" y="16761"/>
                  <a:pt x="4833" y="21600"/>
                  <a:pt x="10797" y="21600"/>
                </a:cubicBezTo>
                <a:cubicBezTo>
                  <a:pt x="16761" y="21600"/>
                  <a:pt x="21600" y="16761"/>
                  <a:pt x="21600" y="10797"/>
                </a:cubicBezTo>
                <a:cubicBezTo>
                  <a:pt x="21600" y="4833"/>
                  <a:pt x="16761" y="0"/>
                  <a:pt x="10797" y="0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pic>
        <p:nvPicPr>
          <p:cNvPr id="228" name="Рисунок 4" descr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176" y="1534170"/>
            <a:ext cx="1440161" cy="1440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7" y="0"/>
                </a:moveTo>
                <a:cubicBezTo>
                  <a:pt x="4833" y="0"/>
                  <a:pt x="0" y="4833"/>
                  <a:pt x="0" y="10797"/>
                </a:cubicBezTo>
                <a:cubicBezTo>
                  <a:pt x="0" y="16761"/>
                  <a:pt x="4833" y="21600"/>
                  <a:pt x="10797" y="21600"/>
                </a:cubicBezTo>
                <a:cubicBezTo>
                  <a:pt x="16761" y="21600"/>
                  <a:pt x="21600" y="16761"/>
                  <a:pt x="21600" y="10797"/>
                </a:cubicBezTo>
                <a:cubicBezTo>
                  <a:pt x="21600" y="4833"/>
                  <a:pt x="16761" y="0"/>
                  <a:pt x="10797" y="0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  <p:pic>
        <p:nvPicPr>
          <p:cNvPr id="229" name="Рисунок 4" descr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5960" y="1534170"/>
            <a:ext cx="1440161" cy="14401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97" y="0"/>
                </a:moveTo>
                <a:cubicBezTo>
                  <a:pt x="4833" y="0"/>
                  <a:pt x="0" y="4833"/>
                  <a:pt x="0" y="10797"/>
                </a:cubicBezTo>
                <a:cubicBezTo>
                  <a:pt x="0" y="16761"/>
                  <a:pt x="4833" y="21600"/>
                  <a:pt x="10797" y="21600"/>
                </a:cubicBezTo>
                <a:cubicBezTo>
                  <a:pt x="16761" y="21600"/>
                  <a:pt x="21600" y="16761"/>
                  <a:pt x="21600" y="10797"/>
                </a:cubicBezTo>
                <a:cubicBezTo>
                  <a:pt x="21600" y="4833"/>
                  <a:pt x="16761" y="0"/>
                  <a:pt x="10797" y="0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Заголовок 1"/>
          <p:cNvSpPr txBox="1"/>
          <p:nvPr>
            <p:ph type="title"/>
          </p:nvPr>
        </p:nvSpPr>
        <p:spPr>
          <a:xfrm>
            <a:off x="4572000" y="1099185"/>
            <a:ext cx="3888740" cy="607060"/>
          </a:xfrm>
          <a:prstGeom prst="rect">
            <a:avLst/>
          </a:prstGeom>
        </p:spPr>
        <p:txBody>
          <a:bodyPr/>
          <a:lstStyle/>
          <a:p>
            <a:pPr algn="l">
              <a:defRPr sz="2800">
                <a:solidFill>
                  <a:srgbClr val="F2F2F2"/>
                </a:solidFill>
              </a:defRPr>
            </a:pPr>
            <a:r>
              <a:rPr lang="ru-RU" altLang="en-US"/>
              <a:t>Стэк технологий</a:t>
            </a:r>
            <a:endParaRPr lang="ru-RU" altLang="en-US"/>
          </a:p>
        </p:txBody>
      </p:sp>
      <p:sp>
        <p:nvSpPr>
          <p:cNvPr id="352" name="Текст 2"/>
          <p:cNvSpPr txBox="1"/>
          <p:nvPr>
            <p:ph type="body" sz="quarter" idx="1"/>
          </p:nvPr>
        </p:nvSpPr>
        <p:spPr>
          <a:xfrm>
            <a:off x="4572000" y="2266950"/>
            <a:ext cx="3888740" cy="237236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altLang="ru-RU"/>
              <a:t>Backend</a:t>
            </a:r>
            <a:r>
              <a:rPr lang="ru-RU" altLang="en-US"/>
              <a:t>: </a:t>
            </a:r>
            <a:r>
              <a:rPr lang="en-US" altLang="ru-RU"/>
              <a:t>PHP 8, Laravel 9, MariaDB</a:t>
            </a:r>
            <a:endParaRPr lang="en-US" altLang="ru-RU"/>
          </a:p>
          <a:p>
            <a:pPr algn="l"/>
            <a:endParaRPr lang="ru-RU" altLang="en-US"/>
          </a:p>
          <a:p>
            <a:pPr algn="l"/>
            <a:r>
              <a:rPr lang="en-US" altLang="ru-RU"/>
              <a:t>Frontend: Quasar 2, TypeScript, Pinia</a:t>
            </a:r>
            <a:endParaRPr lang="en-US" altLang="ru-RU"/>
          </a:p>
          <a:p>
            <a:pPr algn="l"/>
            <a:endParaRPr lang="en-US" altLang="ru-RU"/>
          </a:p>
          <a:p>
            <a:pPr algn="l"/>
            <a:r>
              <a:rPr lang="en-US" altLang="ru-RU"/>
              <a:t>Docker</a:t>
            </a:r>
            <a:endParaRPr lang="en-US" altLang="ru-RU"/>
          </a:p>
        </p:txBody>
      </p:sp>
      <p:sp>
        <p:nvSpPr>
          <p:cNvPr id="353" name="Google Shape;295;p24"/>
          <p:cNvSpPr/>
          <p:nvPr/>
        </p:nvSpPr>
        <p:spPr>
          <a:xfrm>
            <a:off x="1527566" y="1762932"/>
            <a:ext cx="1094257" cy="20414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511" y="0"/>
                </a:moveTo>
                <a:lnTo>
                  <a:pt x="19089" y="0"/>
                </a:lnTo>
                <a:cubicBezTo>
                  <a:pt x="20480" y="0"/>
                  <a:pt x="21600" y="608"/>
                  <a:pt x="21600" y="1353"/>
                </a:cubicBezTo>
                <a:lnTo>
                  <a:pt x="21600" y="20247"/>
                </a:lnTo>
                <a:cubicBezTo>
                  <a:pt x="21600" y="20992"/>
                  <a:pt x="20480" y="21600"/>
                  <a:pt x="19089" y="21600"/>
                </a:cubicBezTo>
                <a:lnTo>
                  <a:pt x="2511" y="21600"/>
                </a:lnTo>
                <a:cubicBezTo>
                  <a:pt x="1121" y="21600"/>
                  <a:pt x="0" y="20992"/>
                  <a:pt x="0" y="20247"/>
                </a:cubicBezTo>
                <a:lnTo>
                  <a:pt x="0" y="1353"/>
                </a:lnTo>
                <a:cubicBezTo>
                  <a:pt x="0" y="608"/>
                  <a:pt x="1121" y="0"/>
                  <a:pt x="2511" y="0"/>
                </a:cubicBezTo>
                <a:close/>
              </a:path>
            </a:pathLst>
          </a:custGeom>
          <a:ln w="30475">
            <a:solidFill>
              <a:srgbClr val="FFFFFF"/>
            </a:solidFill>
            <a:miter lim="48755"/>
          </a:ln>
        </p:spPr>
        <p:txBody>
          <a:bodyPr lIns="0" tIns="0" rIns="0" bIns="0" anchor="ctr"/>
          <a:lstStyle/>
          <a:p/>
        </p:txBody>
      </p:sp>
      <p:sp>
        <p:nvSpPr>
          <p:cNvPr id="354" name="Google Shape;296;p24"/>
          <p:cNvSpPr/>
          <p:nvPr/>
        </p:nvSpPr>
        <p:spPr>
          <a:xfrm>
            <a:off x="1630848" y="1925038"/>
            <a:ext cx="887044" cy="16283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16" y="0"/>
                </a:moveTo>
                <a:cubicBezTo>
                  <a:pt x="416" y="0"/>
                  <a:pt x="0" y="218"/>
                  <a:pt x="0" y="499"/>
                </a:cubicBezTo>
                <a:lnTo>
                  <a:pt x="0" y="21101"/>
                </a:lnTo>
                <a:cubicBezTo>
                  <a:pt x="0" y="21382"/>
                  <a:pt x="416" y="21600"/>
                  <a:pt x="916" y="21600"/>
                </a:cubicBezTo>
                <a:lnTo>
                  <a:pt x="20684" y="21600"/>
                </a:lnTo>
                <a:cubicBezTo>
                  <a:pt x="21200" y="21600"/>
                  <a:pt x="21600" y="21382"/>
                  <a:pt x="21600" y="21101"/>
                </a:cubicBezTo>
                <a:lnTo>
                  <a:pt x="21600" y="499"/>
                </a:lnTo>
                <a:cubicBezTo>
                  <a:pt x="21600" y="218"/>
                  <a:pt x="21200" y="0"/>
                  <a:pt x="20684" y="0"/>
                </a:cubicBezTo>
                <a:close/>
              </a:path>
            </a:pathLst>
          </a:custGeom>
          <a:ln w="30475">
            <a:solidFill>
              <a:srgbClr val="FFFFFF"/>
            </a:solidFill>
            <a:miter lim="48755"/>
          </a:ln>
        </p:spPr>
        <p:txBody>
          <a:bodyPr lIns="0" tIns="0" rIns="0" bIns="0" anchor="ctr"/>
          <a:lstStyle/>
          <a:p/>
        </p:txBody>
      </p:sp>
      <p:sp>
        <p:nvSpPr>
          <p:cNvPr id="355" name="Google Shape;297;p24"/>
          <p:cNvSpPr/>
          <p:nvPr/>
        </p:nvSpPr>
        <p:spPr>
          <a:xfrm>
            <a:off x="1996308" y="3593977"/>
            <a:ext cx="156405" cy="1564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02" h="21600" extrusionOk="0">
                <a:moveTo>
                  <a:pt x="9279" y="0"/>
                </a:moveTo>
                <a:cubicBezTo>
                  <a:pt x="1027" y="0"/>
                  <a:pt x="-3098" y="11616"/>
                  <a:pt x="2726" y="18417"/>
                </a:cubicBezTo>
                <a:cubicBezTo>
                  <a:pt x="4610" y="20616"/>
                  <a:pt x="6925" y="21600"/>
                  <a:pt x="9195" y="21600"/>
                </a:cubicBezTo>
                <a:cubicBezTo>
                  <a:pt x="13945" y="21600"/>
                  <a:pt x="18502" y="17286"/>
                  <a:pt x="18502" y="10767"/>
                </a:cubicBezTo>
                <a:cubicBezTo>
                  <a:pt x="18502" y="4816"/>
                  <a:pt x="14377" y="0"/>
                  <a:pt x="9279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FFFFFF"/>
            </a:solidFill>
            <a:miter lim="48755"/>
          </a:ln>
        </p:spPr>
        <p:txBody>
          <a:bodyPr lIns="0" tIns="0" rIns="0" bIns="0" anchor="ctr"/>
          <a:lstStyle/>
          <a:p/>
        </p:txBody>
      </p:sp>
      <p:sp>
        <p:nvSpPr>
          <p:cNvPr id="356" name="Google Shape;298;p24"/>
          <p:cNvSpPr/>
          <p:nvPr/>
        </p:nvSpPr>
        <p:spPr>
          <a:xfrm>
            <a:off x="1966004" y="1826540"/>
            <a:ext cx="217483" cy="35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35" y="0"/>
                </a:moveTo>
                <a:cubicBezTo>
                  <a:pt x="815" y="0"/>
                  <a:pt x="0" y="4567"/>
                  <a:pt x="0" y="10804"/>
                </a:cubicBezTo>
                <a:cubicBezTo>
                  <a:pt x="0" y="16615"/>
                  <a:pt x="815" y="21600"/>
                  <a:pt x="1835" y="21600"/>
                </a:cubicBezTo>
                <a:lnTo>
                  <a:pt x="19767" y="21600"/>
                </a:lnTo>
                <a:cubicBezTo>
                  <a:pt x="20785" y="21600"/>
                  <a:pt x="21533" y="16615"/>
                  <a:pt x="21600" y="10804"/>
                </a:cubicBezTo>
                <a:cubicBezTo>
                  <a:pt x="21533" y="4567"/>
                  <a:pt x="20785" y="0"/>
                  <a:pt x="19767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FFFFFF"/>
            </a:solidFill>
            <a:miter lim="48755"/>
          </a:ln>
        </p:spPr>
        <p:txBody>
          <a:bodyPr lIns="0" tIns="0" rIns="0" bIns="0" anchor="ctr"/>
          <a:lstStyle/>
          <a:p/>
        </p:txBody>
      </p:sp>
      <p:sp>
        <p:nvSpPr>
          <p:cNvPr id="357" name="Google Shape;299;p24"/>
          <p:cNvSpPr/>
          <p:nvPr/>
        </p:nvSpPr>
        <p:spPr>
          <a:xfrm>
            <a:off x="1842998" y="3214351"/>
            <a:ext cx="102483" cy="102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96" h="21600" extrusionOk="0">
                <a:moveTo>
                  <a:pt x="9238" y="0"/>
                </a:moveTo>
                <a:cubicBezTo>
                  <a:pt x="1091" y="0"/>
                  <a:pt x="-3104" y="11662"/>
                  <a:pt x="2696" y="18426"/>
                </a:cubicBezTo>
                <a:cubicBezTo>
                  <a:pt x="4615" y="20617"/>
                  <a:pt x="6949" y="21600"/>
                  <a:pt x="9228" y="21600"/>
                </a:cubicBezTo>
                <a:cubicBezTo>
                  <a:pt x="13982" y="21600"/>
                  <a:pt x="18496" y="17319"/>
                  <a:pt x="18496" y="10797"/>
                </a:cubicBezTo>
                <a:cubicBezTo>
                  <a:pt x="18496" y="4750"/>
                  <a:pt x="14423" y="0"/>
                  <a:pt x="9238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FFFFFF"/>
            </a:solidFill>
            <a:miter lim="48755"/>
          </a:ln>
        </p:spPr>
        <p:txBody>
          <a:bodyPr lIns="0" tIns="0" rIns="0" bIns="0" anchor="ctr"/>
          <a:lstStyle/>
          <a:p/>
        </p:txBody>
      </p:sp>
      <p:sp>
        <p:nvSpPr>
          <p:cNvPr id="358" name="Google Shape;300;p24"/>
          <p:cNvSpPr/>
          <p:nvPr/>
        </p:nvSpPr>
        <p:spPr>
          <a:xfrm>
            <a:off x="1900348" y="3316960"/>
            <a:ext cx="1" cy="30089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59" name="Google Shape;301;p24"/>
          <p:cNvSpPr/>
          <p:nvPr/>
        </p:nvSpPr>
        <p:spPr>
          <a:xfrm>
            <a:off x="1901035" y="3377145"/>
            <a:ext cx="29403" cy="300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60" name="Google Shape;302;p24"/>
          <p:cNvSpPr/>
          <p:nvPr/>
        </p:nvSpPr>
        <p:spPr>
          <a:xfrm>
            <a:off x="1985154" y="3407236"/>
            <a:ext cx="409674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61" name="Google Shape;303;p24"/>
          <p:cNvSpPr/>
          <p:nvPr/>
        </p:nvSpPr>
        <p:spPr>
          <a:xfrm>
            <a:off x="2422232" y="3377145"/>
            <a:ext cx="30090" cy="300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62" name="Google Shape;304;p24"/>
          <p:cNvSpPr/>
          <p:nvPr/>
        </p:nvSpPr>
        <p:spPr>
          <a:xfrm flipV="1">
            <a:off x="2452326" y="3014634"/>
            <a:ext cx="1" cy="307077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63" name="Google Shape;305;p24"/>
          <p:cNvSpPr/>
          <p:nvPr/>
        </p:nvSpPr>
        <p:spPr>
          <a:xfrm>
            <a:off x="2452326" y="2957171"/>
            <a:ext cx="30090" cy="29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64" name="Google Shape;306;p24"/>
          <p:cNvSpPr/>
          <p:nvPr/>
        </p:nvSpPr>
        <p:spPr>
          <a:xfrm>
            <a:off x="2544665" y="2957171"/>
            <a:ext cx="341963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65" name="Google Shape;307;p24"/>
          <p:cNvSpPr/>
          <p:nvPr/>
        </p:nvSpPr>
        <p:spPr>
          <a:xfrm>
            <a:off x="2918120" y="2957171"/>
            <a:ext cx="29417" cy="29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66" name="Google Shape;308;p24"/>
          <p:cNvSpPr/>
          <p:nvPr/>
        </p:nvSpPr>
        <p:spPr>
          <a:xfrm>
            <a:off x="2947541" y="3039942"/>
            <a:ext cx="1" cy="292025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67" name="Google Shape;309;p24"/>
          <p:cNvSpPr/>
          <p:nvPr/>
        </p:nvSpPr>
        <p:spPr>
          <a:xfrm>
            <a:off x="2947541" y="3358681"/>
            <a:ext cx="1" cy="30090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68" name="Google Shape;310;p24"/>
          <p:cNvSpPr/>
          <p:nvPr/>
        </p:nvSpPr>
        <p:spPr>
          <a:xfrm>
            <a:off x="1247138" y="2010531"/>
            <a:ext cx="29402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69" name="Google Shape;311;p24"/>
          <p:cNvSpPr/>
          <p:nvPr/>
        </p:nvSpPr>
        <p:spPr>
          <a:xfrm>
            <a:off x="1310746" y="2010531"/>
            <a:ext cx="50612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70" name="Google Shape;312;p24"/>
          <p:cNvSpPr/>
          <p:nvPr/>
        </p:nvSpPr>
        <p:spPr>
          <a:xfrm>
            <a:off x="1378463" y="2010531"/>
            <a:ext cx="30090" cy="29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71" name="Google Shape;313;p24"/>
          <p:cNvSpPr/>
          <p:nvPr/>
        </p:nvSpPr>
        <p:spPr>
          <a:xfrm>
            <a:off x="1407869" y="2102184"/>
            <a:ext cx="1" cy="46438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72" name="Google Shape;314;p24"/>
          <p:cNvSpPr/>
          <p:nvPr/>
        </p:nvSpPr>
        <p:spPr>
          <a:xfrm>
            <a:off x="1408557" y="2598082"/>
            <a:ext cx="29402" cy="300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73" name="Google Shape;315;p24"/>
          <p:cNvSpPr/>
          <p:nvPr/>
        </p:nvSpPr>
        <p:spPr>
          <a:xfrm>
            <a:off x="1497474" y="2628175"/>
            <a:ext cx="681175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74" name="Google Shape;316;p24"/>
          <p:cNvSpPr/>
          <p:nvPr/>
        </p:nvSpPr>
        <p:spPr>
          <a:xfrm>
            <a:off x="2208148" y="2628175"/>
            <a:ext cx="30090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75" name="Google Shape;317;p24"/>
          <p:cNvSpPr/>
          <p:nvPr/>
        </p:nvSpPr>
        <p:spPr>
          <a:xfrm>
            <a:off x="2199898" y="2580981"/>
            <a:ext cx="102626" cy="1029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521" h="21600" extrusionOk="0">
                <a:moveTo>
                  <a:pt x="9263" y="0"/>
                </a:moveTo>
                <a:cubicBezTo>
                  <a:pt x="994" y="0"/>
                  <a:pt x="-3079" y="11624"/>
                  <a:pt x="2721" y="18371"/>
                </a:cubicBezTo>
                <a:cubicBezTo>
                  <a:pt x="4602" y="20602"/>
                  <a:pt x="6921" y="21600"/>
                  <a:pt x="9199" y="21600"/>
                </a:cubicBezTo>
                <a:cubicBezTo>
                  <a:pt x="13954" y="21600"/>
                  <a:pt x="18521" y="17264"/>
                  <a:pt x="18521" y="10765"/>
                </a:cubicBezTo>
                <a:cubicBezTo>
                  <a:pt x="18521" y="4880"/>
                  <a:pt x="14324" y="0"/>
                  <a:pt x="9263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FFFFFF"/>
            </a:solidFill>
            <a:miter lim="48755"/>
          </a:ln>
        </p:spPr>
        <p:txBody>
          <a:bodyPr lIns="0" tIns="0" rIns="0" bIns="0" anchor="ctr"/>
          <a:lstStyle/>
          <a:p/>
        </p:txBody>
      </p:sp>
      <p:sp>
        <p:nvSpPr>
          <p:cNvPr id="376" name="Google Shape;318;p24"/>
          <p:cNvSpPr/>
          <p:nvPr/>
        </p:nvSpPr>
        <p:spPr>
          <a:xfrm>
            <a:off x="1185577" y="3572078"/>
            <a:ext cx="30090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77" name="Google Shape;319;p24"/>
          <p:cNvSpPr/>
          <p:nvPr/>
        </p:nvSpPr>
        <p:spPr>
          <a:xfrm>
            <a:off x="1298428" y="3542674"/>
            <a:ext cx="30104" cy="300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78" name="Google Shape;320;p24"/>
          <p:cNvSpPr/>
          <p:nvPr/>
        </p:nvSpPr>
        <p:spPr>
          <a:xfrm flipV="1">
            <a:off x="1328535" y="3171267"/>
            <a:ext cx="1" cy="313908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79" name="Google Shape;321;p24"/>
          <p:cNvSpPr/>
          <p:nvPr/>
        </p:nvSpPr>
        <p:spPr>
          <a:xfrm>
            <a:off x="1328535" y="3112444"/>
            <a:ext cx="30090" cy="300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80" name="Google Shape;322;p24"/>
          <p:cNvSpPr/>
          <p:nvPr/>
        </p:nvSpPr>
        <p:spPr>
          <a:xfrm>
            <a:off x="1414716" y="3112443"/>
            <a:ext cx="871305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81" name="Google Shape;323;p24"/>
          <p:cNvSpPr/>
          <p:nvPr/>
        </p:nvSpPr>
        <p:spPr>
          <a:xfrm>
            <a:off x="2314166" y="3112444"/>
            <a:ext cx="30090" cy="300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82" name="Google Shape;324;p24"/>
          <p:cNvSpPr/>
          <p:nvPr/>
        </p:nvSpPr>
        <p:spPr>
          <a:xfrm>
            <a:off x="2344259" y="3222557"/>
            <a:ext cx="1" cy="30104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83" name="Google Shape;325;p24"/>
          <p:cNvSpPr/>
          <p:nvPr/>
        </p:nvSpPr>
        <p:spPr>
          <a:xfrm>
            <a:off x="2290325" y="3217086"/>
            <a:ext cx="102490" cy="102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95" h="21600" extrusionOk="0">
                <a:moveTo>
                  <a:pt x="9238" y="0"/>
                </a:moveTo>
                <a:cubicBezTo>
                  <a:pt x="1092" y="0"/>
                  <a:pt x="-3105" y="11662"/>
                  <a:pt x="2697" y="18426"/>
                </a:cubicBezTo>
                <a:cubicBezTo>
                  <a:pt x="4616" y="20617"/>
                  <a:pt x="6950" y="21600"/>
                  <a:pt x="9228" y="21600"/>
                </a:cubicBezTo>
                <a:cubicBezTo>
                  <a:pt x="13982" y="21600"/>
                  <a:pt x="18495" y="17319"/>
                  <a:pt x="18495" y="10797"/>
                </a:cubicBezTo>
                <a:cubicBezTo>
                  <a:pt x="18495" y="4750"/>
                  <a:pt x="14422" y="0"/>
                  <a:pt x="9238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FFFFFF"/>
            </a:solidFill>
            <a:miter lim="48755"/>
          </a:ln>
        </p:spPr>
        <p:txBody>
          <a:bodyPr lIns="0" tIns="0" rIns="0" bIns="0" anchor="ctr"/>
          <a:lstStyle/>
          <a:p/>
        </p:txBody>
      </p:sp>
      <p:sp>
        <p:nvSpPr>
          <p:cNvPr id="384" name="Google Shape;326;p24"/>
          <p:cNvSpPr/>
          <p:nvPr/>
        </p:nvSpPr>
        <p:spPr>
          <a:xfrm flipV="1">
            <a:off x="2100067" y="2940756"/>
            <a:ext cx="1" cy="29417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85" name="Google Shape;327;p24"/>
          <p:cNvSpPr/>
          <p:nvPr/>
        </p:nvSpPr>
        <p:spPr>
          <a:xfrm flipV="1">
            <a:off x="2100067" y="2481810"/>
            <a:ext cx="1" cy="404876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86" name="Google Shape;328;p24"/>
          <p:cNvSpPr/>
          <p:nvPr/>
        </p:nvSpPr>
        <p:spPr>
          <a:xfrm>
            <a:off x="2100754" y="2425034"/>
            <a:ext cx="29417" cy="300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87" name="Google Shape;329;p24"/>
          <p:cNvSpPr/>
          <p:nvPr/>
        </p:nvSpPr>
        <p:spPr>
          <a:xfrm>
            <a:off x="2188998" y="2425034"/>
            <a:ext cx="904817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88" name="Google Shape;330;p24"/>
          <p:cNvSpPr/>
          <p:nvPr/>
        </p:nvSpPr>
        <p:spPr>
          <a:xfrm>
            <a:off x="3123326" y="2394942"/>
            <a:ext cx="30090" cy="300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89" name="Google Shape;331;p24"/>
          <p:cNvSpPr/>
          <p:nvPr/>
        </p:nvSpPr>
        <p:spPr>
          <a:xfrm flipV="1">
            <a:off x="3153417" y="2283452"/>
            <a:ext cx="1" cy="67024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90" name="Google Shape;332;p24"/>
          <p:cNvSpPr/>
          <p:nvPr/>
        </p:nvSpPr>
        <p:spPr>
          <a:xfrm flipV="1">
            <a:off x="3153417" y="2230773"/>
            <a:ext cx="1" cy="30104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91" name="Google Shape;333;p24"/>
          <p:cNvSpPr/>
          <p:nvPr/>
        </p:nvSpPr>
        <p:spPr>
          <a:xfrm>
            <a:off x="2047401" y="2940083"/>
            <a:ext cx="103271" cy="1032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730" y="0"/>
                </a:moveTo>
                <a:cubicBezTo>
                  <a:pt x="4865" y="0"/>
                  <a:pt x="0" y="4862"/>
                  <a:pt x="0" y="10870"/>
                </a:cubicBezTo>
                <a:cubicBezTo>
                  <a:pt x="0" y="16879"/>
                  <a:pt x="4865" y="21600"/>
                  <a:pt x="10730" y="21600"/>
                </a:cubicBezTo>
                <a:cubicBezTo>
                  <a:pt x="16738" y="21600"/>
                  <a:pt x="21600" y="16879"/>
                  <a:pt x="21600" y="10870"/>
                </a:cubicBezTo>
                <a:cubicBezTo>
                  <a:pt x="21600" y="4862"/>
                  <a:pt x="16738" y="0"/>
                  <a:pt x="10730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FFFFFF"/>
            </a:solidFill>
            <a:miter lim="48755"/>
          </a:ln>
        </p:spPr>
        <p:txBody>
          <a:bodyPr lIns="0" tIns="0" rIns="0" bIns="0" anchor="ctr"/>
          <a:lstStyle/>
          <a:p/>
        </p:txBody>
      </p:sp>
      <p:sp>
        <p:nvSpPr>
          <p:cNvPr id="392" name="Google Shape;334;p24"/>
          <p:cNvSpPr/>
          <p:nvPr/>
        </p:nvSpPr>
        <p:spPr>
          <a:xfrm>
            <a:off x="2385293" y="1573470"/>
            <a:ext cx="1" cy="30089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93" name="Google Shape;335;p24"/>
          <p:cNvSpPr/>
          <p:nvPr/>
        </p:nvSpPr>
        <p:spPr>
          <a:xfrm>
            <a:off x="2385293" y="1661011"/>
            <a:ext cx="1" cy="547130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94" name="Google Shape;336;p24"/>
          <p:cNvSpPr/>
          <p:nvPr/>
        </p:nvSpPr>
        <p:spPr>
          <a:xfrm>
            <a:off x="2355889" y="2237620"/>
            <a:ext cx="30090" cy="294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95" name="Google Shape;337;p24"/>
          <p:cNvSpPr/>
          <p:nvPr/>
        </p:nvSpPr>
        <p:spPr>
          <a:xfrm flipH="1">
            <a:off x="1870256" y="2267024"/>
            <a:ext cx="428120" cy="1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96" name="Google Shape;338;p24"/>
          <p:cNvSpPr/>
          <p:nvPr/>
        </p:nvSpPr>
        <p:spPr>
          <a:xfrm>
            <a:off x="1811431" y="2267024"/>
            <a:ext cx="30090" cy="301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</a:path>
            </a:pathLst>
          </a:custGeom>
          <a:ln w="30475" cap="rnd">
            <a:solidFill>
              <a:srgbClr val="FFFFFF"/>
            </a:solidFill>
          </a:ln>
        </p:spPr>
        <p:txBody>
          <a:bodyPr lIns="0" tIns="0" rIns="0" bIns="0" anchor="ctr"/>
          <a:lstStyle/>
          <a:p/>
        </p:txBody>
      </p:sp>
      <p:sp>
        <p:nvSpPr>
          <p:cNvPr id="397" name="Google Shape;339;p24"/>
          <p:cNvSpPr/>
          <p:nvPr/>
        </p:nvSpPr>
        <p:spPr>
          <a:xfrm>
            <a:off x="1811431" y="2351845"/>
            <a:ext cx="1" cy="411035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98" name="Google Shape;340;p24"/>
          <p:cNvSpPr/>
          <p:nvPr/>
        </p:nvSpPr>
        <p:spPr>
          <a:xfrm>
            <a:off x="1811431" y="2790281"/>
            <a:ext cx="1" cy="30090"/>
          </a:xfrm>
          <a:prstGeom prst="line">
            <a:avLst/>
          </a:prstGeom>
          <a:ln w="30475" cap="rnd">
            <a:solidFill>
              <a:srgbClr val="FFFFFF"/>
            </a:solidFill>
          </a:ln>
        </p:spPr>
        <p:txBody>
          <a:bodyPr lIns="0" tIns="0" rIns="0" bIns="0"/>
          <a:lstStyle/>
          <a:p/>
        </p:txBody>
      </p:sp>
      <p:sp>
        <p:nvSpPr>
          <p:cNvPr id="399" name="Google Shape;341;p24"/>
          <p:cNvSpPr/>
          <p:nvPr/>
        </p:nvSpPr>
        <p:spPr>
          <a:xfrm>
            <a:off x="1757498" y="2770444"/>
            <a:ext cx="102476" cy="102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494" h="21600" extrusionOk="0">
                <a:moveTo>
                  <a:pt x="9238" y="0"/>
                </a:moveTo>
                <a:cubicBezTo>
                  <a:pt x="1091" y="0"/>
                  <a:pt x="-3106" y="11659"/>
                  <a:pt x="2697" y="18426"/>
                </a:cubicBezTo>
                <a:cubicBezTo>
                  <a:pt x="4616" y="20617"/>
                  <a:pt x="6947" y="21600"/>
                  <a:pt x="9226" y="21600"/>
                </a:cubicBezTo>
                <a:cubicBezTo>
                  <a:pt x="13980" y="21600"/>
                  <a:pt x="18494" y="17316"/>
                  <a:pt x="18494" y="10797"/>
                </a:cubicBezTo>
                <a:cubicBezTo>
                  <a:pt x="18494" y="4895"/>
                  <a:pt x="14421" y="0"/>
                  <a:pt x="9238" y="0"/>
                </a:cubicBezTo>
                <a:close/>
              </a:path>
            </a:pathLst>
          </a:custGeom>
          <a:solidFill>
            <a:srgbClr val="FFFFFF"/>
          </a:solidFill>
          <a:ln w="30475">
            <a:solidFill>
              <a:srgbClr val="FFFFFF"/>
            </a:solidFill>
            <a:miter lim="48755"/>
          </a:ln>
        </p:spPr>
        <p:txBody>
          <a:bodyPr lIns="0" tIns="0" rIns="0" bIns="0" anchor="ctr"/>
          <a:lstStyle/>
          <a:p/>
        </p:txBody>
      </p:sp>
      <p:grpSp>
        <p:nvGrpSpPr>
          <p:cNvPr id="404" name="Google Shape;9190;p55"/>
          <p:cNvGrpSpPr/>
          <p:nvPr/>
        </p:nvGrpSpPr>
        <p:grpSpPr>
          <a:xfrm>
            <a:off x="2250174" y="1059582"/>
            <a:ext cx="404271" cy="397889"/>
            <a:chOff x="0" y="0"/>
            <a:chExt cx="404270" cy="397888"/>
          </a:xfrm>
        </p:grpSpPr>
        <p:sp>
          <p:nvSpPr>
            <p:cNvPr id="400" name="Google Shape;9191;p55"/>
            <p:cNvSpPr/>
            <p:nvPr/>
          </p:nvSpPr>
          <p:spPr>
            <a:xfrm>
              <a:off x="263389" y="46802"/>
              <a:ext cx="69598" cy="861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99" h="21600" extrusionOk="0">
                  <a:moveTo>
                    <a:pt x="10463" y="0"/>
                  </a:moveTo>
                  <a:cubicBezTo>
                    <a:pt x="4331" y="0"/>
                    <a:pt x="144" y="4003"/>
                    <a:pt x="144" y="8540"/>
                  </a:cubicBezTo>
                  <a:cubicBezTo>
                    <a:pt x="-501" y="10402"/>
                    <a:pt x="1106" y="11206"/>
                    <a:pt x="3369" y="11206"/>
                  </a:cubicBezTo>
                  <a:cubicBezTo>
                    <a:pt x="5303" y="11206"/>
                    <a:pt x="6911" y="9869"/>
                    <a:pt x="6911" y="8269"/>
                  </a:cubicBezTo>
                  <a:cubicBezTo>
                    <a:pt x="6911" y="6670"/>
                    <a:pt x="8528" y="5341"/>
                    <a:pt x="10463" y="5341"/>
                  </a:cubicBezTo>
                  <a:cubicBezTo>
                    <a:pt x="12398" y="5341"/>
                    <a:pt x="14005" y="6670"/>
                    <a:pt x="14005" y="8269"/>
                  </a:cubicBezTo>
                  <a:cubicBezTo>
                    <a:pt x="14005" y="9336"/>
                    <a:pt x="13360" y="10140"/>
                    <a:pt x="12070" y="10935"/>
                  </a:cubicBezTo>
                  <a:cubicBezTo>
                    <a:pt x="8845" y="12273"/>
                    <a:pt x="6911" y="15201"/>
                    <a:pt x="6911" y="18671"/>
                  </a:cubicBezTo>
                  <a:cubicBezTo>
                    <a:pt x="6911" y="20271"/>
                    <a:pt x="8528" y="21600"/>
                    <a:pt x="10463" y="21600"/>
                  </a:cubicBezTo>
                  <a:cubicBezTo>
                    <a:pt x="12398" y="21600"/>
                    <a:pt x="14005" y="20271"/>
                    <a:pt x="14005" y="18671"/>
                  </a:cubicBezTo>
                  <a:cubicBezTo>
                    <a:pt x="14005" y="17605"/>
                    <a:pt x="14650" y="16539"/>
                    <a:pt x="15295" y="16268"/>
                  </a:cubicBezTo>
                  <a:cubicBezTo>
                    <a:pt x="18847" y="14668"/>
                    <a:pt x="21099" y="11469"/>
                    <a:pt x="21099" y="8540"/>
                  </a:cubicBezTo>
                  <a:cubicBezTo>
                    <a:pt x="21099" y="3470"/>
                    <a:pt x="16267" y="0"/>
                    <a:pt x="10463" y="0"/>
                  </a:cubicBezTo>
                  <a:close/>
                </a:path>
              </a:pathLst>
            </a:custGeom>
            <a:solidFill>
              <a:srgbClr val="FF5151"/>
            </a:solidFill>
            <a:ln w="9525" cap="flat">
              <a:solidFill>
                <a:srgbClr val="D02538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  <p:sp>
          <p:nvSpPr>
            <p:cNvPr id="401" name="Google Shape;9192;p55"/>
            <p:cNvSpPr/>
            <p:nvPr/>
          </p:nvSpPr>
          <p:spPr>
            <a:xfrm>
              <a:off x="0" y="139360"/>
              <a:ext cx="215980" cy="2585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959" y="1955"/>
                  </a:moveTo>
                  <a:cubicBezTo>
                    <a:pt x="12874" y="1955"/>
                    <a:pt x="14471" y="3290"/>
                    <a:pt x="14471" y="4802"/>
                  </a:cubicBezTo>
                  <a:cubicBezTo>
                    <a:pt x="14471" y="6402"/>
                    <a:pt x="12874" y="7646"/>
                    <a:pt x="10959" y="7646"/>
                  </a:cubicBezTo>
                  <a:cubicBezTo>
                    <a:pt x="8939" y="7646"/>
                    <a:pt x="7342" y="6402"/>
                    <a:pt x="7342" y="4802"/>
                  </a:cubicBezTo>
                  <a:cubicBezTo>
                    <a:pt x="7342" y="3290"/>
                    <a:pt x="9044" y="1955"/>
                    <a:pt x="10959" y="1955"/>
                  </a:cubicBezTo>
                  <a:close/>
                  <a:moveTo>
                    <a:pt x="10959" y="9688"/>
                  </a:moveTo>
                  <a:cubicBezTo>
                    <a:pt x="15430" y="9688"/>
                    <a:pt x="19152" y="12800"/>
                    <a:pt x="19152" y="16623"/>
                  </a:cubicBezTo>
                  <a:lnTo>
                    <a:pt x="19152" y="19732"/>
                  </a:lnTo>
                  <a:lnTo>
                    <a:pt x="2661" y="19732"/>
                  </a:lnTo>
                  <a:lnTo>
                    <a:pt x="2661" y="16623"/>
                  </a:lnTo>
                  <a:cubicBezTo>
                    <a:pt x="2661" y="12800"/>
                    <a:pt x="6386" y="9688"/>
                    <a:pt x="10959" y="9688"/>
                  </a:cubicBezTo>
                  <a:close/>
                  <a:moveTo>
                    <a:pt x="10746" y="0"/>
                  </a:moveTo>
                  <a:cubicBezTo>
                    <a:pt x="7555" y="0"/>
                    <a:pt x="4789" y="2223"/>
                    <a:pt x="4789" y="4889"/>
                  </a:cubicBezTo>
                  <a:cubicBezTo>
                    <a:pt x="4789" y="6224"/>
                    <a:pt x="5427" y="7555"/>
                    <a:pt x="6704" y="8444"/>
                  </a:cubicBezTo>
                  <a:cubicBezTo>
                    <a:pt x="2766" y="9779"/>
                    <a:pt x="0" y="12891"/>
                    <a:pt x="0" y="16623"/>
                  </a:cubicBezTo>
                  <a:lnTo>
                    <a:pt x="0" y="20621"/>
                  </a:lnTo>
                  <a:cubicBezTo>
                    <a:pt x="426" y="21157"/>
                    <a:pt x="959" y="21600"/>
                    <a:pt x="1489" y="21600"/>
                  </a:cubicBezTo>
                  <a:lnTo>
                    <a:pt x="20323" y="21600"/>
                  </a:lnTo>
                  <a:cubicBezTo>
                    <a:pt x="21066" y="21600"/>
                    <a:pt x="21600" y="21157"/>
                    <a:pt x="21600" y="20621"/>
                  </a:cubicBezTo>
                  <a:lnTo>
                    <a:pt x="21600" y="16623"/>
                  </a:lnTo>
                  <a:cubicBezTo>
                    <a:pt x="21600" y="12891"/>
                    <a:pt x="18726" y="9779"/>
                    <a:pt x="14896" y="8444"/>
                  </a:cubicBezTo>
                  <a:cubicBezTo>
                    <a:pt x="16068" y="7468"/>
                    <a:pt x="16811" y="6224"/>
                    <a:pt x="16811" y="4889"/>
                  </a:cubicBezTo>
                  <a:cubicBezTo>
                    <a:pt x="16811" y="2223"/>
                    <a:pt x="14150" y="0"/>
                    <a:pt x="10746" y="0"/>
                  </a:cubicBezTo>
                  <a:close/>
                </a:path>
              </a:pathLst>
            </a:custGeom>
            <a:solidFill>
              <a:srgbClr val="FF5151"/>
            </a:solidFill>
            <a:ln w="9525" cap="flat">
              <a:solidFill>
                <a:srgbClr val="D02538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  <p:sp>
          <p:nvSpPr>
            <p:cNvPr id="402" name="Google Shape;9193;p55"/>
            <p:cNvSpPr/>
            <p:nvPr/>
          </p:nvSpPr>
          <p:spPr>
            <a:xfrm>
              <a:off x="192172" y="0"/>
              <a:ext cx="212099" cy="2106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600" extrusionOk="0">
                  <a:moveTo>
                    <a:pt x="10734" y="2292"/>
                  </a:moveTo>
                  <a:cubicBezTo>
                    <a:pt x="15375" y="2292"/>
                    <a:pt x="19156" y="6112"/>
                    <a:pt x="19156" y="10800"/>
                  </a:cubicBezTo>
                  <a:cubicBezTo>
                    <a:pt x="19156" y="15381"/>
                    <a:pt x="15375" y="19200"/>
                    <a:pt x="10734" y="19200"/>
                  </a:cubicBezTo>
                  <a:cubicBezTo>
                    <a:pt x="9222" y="19200"/>
                    <a:pt x="7926" y="18875"/>
                    <a:pt x="6630" y="18110"/>
                  </a:cubicBezTo>
                  <a:cubicBezTo>
                    <a:pt x="6411" y="18002"/>
                    <a:pt x="6089" y="18002"/>
                    <a:pt x="5873" y="18002"/>
                  </a:cubicBezTo>
                  <a:lnTo>
                    <a:pt x="3171" y="18657"/>
                  </a:lnTo>
                  <a:lnTo>
                    <a:pt x="3929" y="16254"/>
                  </a:lnTo>
                  <a:cubicBezTo>
                    <a:pt x="4145" y="15817"/>
                    <a:pt x="3929" y="15599"/>
                    <a:pt x="3819" y="15274"/>
                  </a:cubicBezTo>
                  <a:cubicBezTo>
                    <a:pt x="3065" y="13965"/>
                    <a:pt x="2524" y="12438"/>
                    <a:pt x="2524" y="10800"/>
                  </a:cubicBezTo>
                  <a:cubicBezTo>
                    <a:pt x="2417" y="6001"/>
                    <a:pt x="6195" y="2292"/>
                    <a:pt x="10734" y="2292"/>
                  </a:cubicBezTo>
                  <a:close/>
                  <a:moveTo>
                    <a:pt x="10840" y="0"/>
                  </a:moveTo>
                  <a:cubicBezTo>
                    <a:pt x="4899" y="0"/>
                    <a:pt x="258" y="4910"/>
                    <a:pt x="258" y="10800"/>
                  </a:cubicBezTo>
                  <a:cubicBezTo>
                    <a:pt x="258" y="12656"/>
                    <a:pt x="580" y="14508"/>
                    <a:pt x="1553" y="16146"/>
                  </a:cubicBezTo>
                  <a:lnTo>
                    <a:pt x="42" y="19966"/>
                  </a:lnTo>
                  <a:cubicBezTo>
                    <a:pt x="-68" y="20291"/>
                    <a:pt x="42" y="20727"/>
                    <a:pt x="364" y="21164"/>
                  </a:cubicBezTo>
                  <a:cubicBezTo>
                    <a:pt x="580" y="21382"/>
                    <a:pt x="1012" y="21600"/>
                    <a:pt x="1553" y="21600"/>
                  </a:cubicBezTo>
                  <a:lnTo>
                    <a:pt x="5979" y="20509"/>
                  </a:lnTo>
                  <a:cubicBezTo>
                    <a:pt x="7494" y="21275"/>
                    <a:pt x="9112" y="21600"/>
                    <a:pt x="10840" y="21600"/>
                  </a:cubicBezTo>
                  <a:cubicBezTo>
                    <a:pt x="16781" y="21600"/>
                    <a:pt x="21532" y="16690"/>
                    <a:pt x="21532" y="10800"/>
                  </a:cubicBezTo>
                  <a:cubicBezTo>
                    <a:pt x="21532" y="4799"/>
                    <a:pt x="16671" y="0"/>
                    <a:pt x="10840" y="0"/>
                  </a:cubicBezTo>
                  <a:close/>
                </a:path>
              </a:pathLst>
            </a:custGeom>
            <a:solidFill>
              <a:srgbClr val="FF5151"/>
            </a:solidFill>
            <a:ln w="9525" cap="flat">
              <a:solidFill>
                <a:srgbClr val="D02538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  <p:sp>
          <p:nvSpPr>
            <p:cNvPr id="403" name="Google Shape;9194;p55"/>
            <p:cNvSpPr/>
            <p:nvPr/>
          </p:nvSpPr>
          <p:spPr>
            <a:xfrm>
              <a:off x="286183" y="139360"/>
              <a:ext cx="23402" cy="244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16" y="0"/>
                  </a:moveTo>
                  <a:cubicBezTo>
                    <a:pt x="4925" y="0"/>
                    <a:pt x="0" y="4707"/>
                    <a:pt x="0" y="11262"/>
                  </a:cubicBezTo>
                  <a:cubicBezTo>
                    <a:pt x="0" y="16893"/>
                    <a:pt x="4925" y="21600"/>
                    <a:pt x="10816" y="21600"/>
                  </a:cubicBezTo>
                  <a:cubicBezTo>
                    <a:pt x="16706" y="21600"/>
                    <a:pt x="21600" y="16893"/>
                    <a:pt x="21600" y="11262"/>
                  </a:cubicBezTo>
                  <a:cubicBezTo>
                    <a:pt x="21600" y="4707"/>
                    <a:pt x="16706" y="0"/>
                    <a:pt x="10816" y="0"/>
                  </a:cubicBezTo>
                  <a:close/>
                </a:path>
              </a:pathLst>
            </a:custGeom>
            <a:solidFill>
              <a:srgbClr val="FF5151"/>
            </a:solidFill>
            <a:ln w="9525" cap="flat">
              <a:solidFill>
                <a:srgbClr val="D02538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</p:grpSp>
      <p:grpSp>
        <p:nvGrpSpPr>
          <p:cNvPr id="410" name="Google Shape;8251;p53"/>
          <p:cNvGrpSpPr/>
          <p:nvPr/>
        </p:nvGrpSpPr>
        <p:grpSpPr>
          <a:xfrm>
            <a:off x="803900" y="1709329"/>
            <a:ext cx="342304" cy="339745"/>
            <a:chOff x="0" y="24"/>
            <a:chExt cx="342303" cy="339744"/>
          </a:xfrm>
        </p:grpSpPr>
        <p:sp>
          <p:nvSpPr>
            <p:cNvPr id="405" name="Google Shape;8252;p53"/>
            <p:cNvSpPr/>
            <p:nvPr/>
          </p:nvSpPr>
          <p:spPr>
            <a:xfrm>
              <a:off x="184280" y="240315"/>
              <a:ext cx="99267" cy="363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94" h="21600" extrusionOk="0">
                  <a:moveTo>
                    <a:pt x="2071" y="0"/>
                  </a:moveTo>
                  <a:cubicBezTo>
                    <a:pt x="1540" y="0"/>
                    <a:pt x="1015" y="574"/>
                    <a:pt x="607" y="1694"/>
                  </a:cubicBezTo>
                  <a:cubicBezTo>
                    <a:pt x="-202" y="3961"/>
                    <a:pt x="-202" y="8023"/>
                    <a:pt x="607" y="10290"/>
                  </a:cubicBezTo>
                  <a:cubicBezTo>
                    <a:pt x="3530" y="17983"/>
                    <a:pt x="7103" y="21600"/>
                    <a:pt x="10680" y="21600"/>
                  </a:cubicBezTo>
                  <a:cubicBezTo>
                    <a:pt x="14253" y="21600"/>
                    <a:pt x="17825" y="17524"/>
                    <a:pt x="20583" y="10290"/>
                  </a:cubicBezTo>
                  <a:cubicBezTo>
                    <a:pt x="21398" y="8023"/>
                    <a:pt x="21398" y="3961"/>
                    <a:pt x="20583" y="1694"/>
                  </a:cubicBezTo>
                  <a:cubicBezTo>
                    <a:pt x="20181" y="574"/>
                    <a:pt x="19609" y="0"/>
                    <a:pt x="19042" y="0"/>
                  </a:cubicBezTo>
                  <a:cubicBezTo>
                    <a:pt x="18475" y="0"/>
                    <a:pt x="17908" y="574"/>
                    <a:pt x="17501" y="1694"/>
                  </a:cubicBezTo>
                  <a:cubicBezTo>
                    <a:pt x="15552" y="7119"/>
                    <a:pt x="13031" y="9831"/>
                    <a:pt x="10516" y="9831"/>
                  </a:cubicBezTo>
                  <a:cubicBezTo>
                    <a:pt x="8000" y="9831"/>
                    <a:pt x="5479" y="7119"/>
                    <a:pt x="3530" y="1694"/>
                  </a:cubicBezTo>
                  <a:cubicBezTo>
                    <a:pt x="3128" y="574"/>
                    <a:pt x="2597" y="0"/>
                    <a:pt x="2071" y="0"/>
                  </a:cubicBezTo>
                  <a:close/>
                </a:path>
              </a:pathLst>
            </a:custGeom>
            <a:solidFill>
              <a:srgbClr val="DF4949"/>
            </a:solidFill>
            <a:ln w="9525" cap="flat">
              <a:solidFill>
                <a:srgbClr val="CD2337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  <p:sp>
          <p:nvSpPr>
            <p:cNvPr id="406" name="Google Shape;8253;p53"/>
            <p:cNvSpPr/>
            <p:nvPr/>
          </p:nvSpPr>
          <p:spPr>
            <a:xfrm>
              <a:off x="-1" y="24"/>
              <a:ext cx="342305" cy="3397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816" y="1530"/>
                  </a:moveTo>
                  <a:lnTo>
                    <a:pt x="12816" y="6269"/>
                  </a:lnTo>
                  <a:cubicBezTo>
                    <a:pt x="11377" y="6076"/>
                    <a:pt x="10033" y="5738"/>
                    <a:pt x="8640" y="5158"/>
                  </a:cubicBezTo>
                  <a:cubicBezTo>
                    <a:pt x="8570" y="5139"/>
                    <a:pt x="8493" y="5129"/>
                    <a:pt x="8415" y="5129"/>
                  </a:cubicBezTo>
                  <a:cubicBezTo>
                    <a:pt x="8279" y="5129"/>
                    <a:pt x="8138" y="5162"/>
                    <a:pt x="8016" y="5255"/>
                  </a:cubicBezTo>
                  <a:cubicBezTo>
                    <a:pt x="7872" y="5351"/>
                    <a:pt x="7728" y="5545"/>
                    <a:pt x="7728" y="5786"/>
                  </a:cubicBezTo>
                  <a:lnTo>
                    <a:pt x="7728" y="10236"/>
                  </a:lnTo>
                  <a:cubicBezTo>
                    <a:pt x="7552" y="10216"/>
                    <a:pt x="7376" y="10207"/>
                    <a:pt x="7197" y="10207"/>
                  </a:cubicBezTo>
                  <a:cubicBezTo>
                    <a:pt x="6062" y="10207"/>
                    <a:pt x="4911" y="10609"/>
                    <a:pt x="4080" y="11444"/>
                  </a:cubicBezTo>
                  <a:cubicBezTo>
                    <a:pt x="3839" y="11687"/>
                    <a:pt x="3839" y="12122"/>
                    <a:pt x="4080" y="12363"/>
                  </a:cubicBezTo>
                  <a:cubicBezTo>
                    <a:pt x="4201" y="12485"/>
                    <a:pt x="4368" y="12545"/>
                    <a:pt x="4536" y="12545"/>
                  </a:cubicBezTo>
                  <a:cubicBezTo>
                    <a:pt x="4705" y="12545"/>
                    <a:pt x="4872" y="12485"/>
                    <a:pt x="4993" y="12363"/>
                  </a:cubicBezTo>
                  <a:cubicBezTo>
                    <a:pt x="5544" y="11806"/>
                    <a:pt x="6295" y="11507"/>
                    <a:pt x="7050" y="11507"/>
                  </a:cubicBezTo>
                  <a:cubicBezTo>
                    <a:pt x="7277" y="11507"/>
                    <a:pt x="7505" y="11533"/>
                    <a:pt x="7728" y="11590"/>
                  </a:cubicBezTo>
                  <a:lnTo>
                    <a:pt x="7728" y="13283"/>
                  </a:lnTo>
                  <a:cubicBezTo>
                    <a:pt x="7728" y="13863"/>
                    <a:pt x="7776" y="14491"/>
                    <a:pt x="7920" y="15024"/>
                  </a:cubicBezTo>
                  <a:cubicBezTo>
                    <a:pt x="7680" y="15071"/>
                    <a:pt x="7392" y="15217"/>
                    <a:pt x="7056" y="15265"/>
                  </a:cubicBezTo>
                  <a:cubicBezTo>
                    <a:pt x="3792" y="14540"/>
                    <a:pt x="1393" y="11590"/>
                    <a:pt x="1393" y="8205"/>
                  </a:cubicBezTo>
                  <a:lnTo>
                    <a:pt x="1393" y="1530"/>
                  </a:lnTo>
                  <a:lnTo>
                    <a:pt x="1440" y="1530"/>
                  </a:lnTo>
                  <a:cubicBezTo>
                    <a:pt x="3216" y="2160"/>
                    <a:pt x="5232" y="2498"/>
                    <a:pt x="7152" y="2498"/>
                  </a:cubicBezTo>
                  <a:cubicBezTo>
                    <a:pt x="9071" y="2498"/>
                    <a:pt x="11040" y="2207"/>
                    <a:pt x="12816" y="1530"/>
                  </a:cubicBezTo>
                  <a:close/>
                  <a:moveTo>
                    <a:pt x="20448" y="6705"/>
                  </a:moveTo>
                  <a:lnTo>
                    <a:pt x="20448" y="13283"/>
                  </a:lnTo>
                  <a:cubicBezTo>
                    <a:pt x="20448" y="16715"/>
                    <a:pt x="18049" y="19666"/>
                    <a:pt x="14736" y="20392"/>
                  </a:cubicBezTo>
                  <a:cubicBezTo>
                    <a:pt x="11473" y="19666"/>
                    <a:pt x="9120" y="16668"/>
                    <a:pt x="9120" y="13283"/>
                  </a:cubicBezTo>
                  <a:lnTo>
                    <a:pt x="9120" y="6705"/>
                  </a:lnTo>
                  <a:cubicBezTo>
                    <a:pt x="10993" y="7335"/>
                    <a:pt x="12912" y="7672"/>
                    <a:pt x="14736" y="7672"/>
                  </a:cubicBezTo>
                  <a:cubicBezTo>
                    <a:pt x="16656" y="7576"/>
                    <a:pt x="18576" y="7285"/>
                    <a:pt x="20448" y="6705"/>
                  </a:cubicBezTo>
                  <a:close/>
                  <a:moveTo>
                    <a:pt x="655" y="0"/>
                  </a:moveTo>
                  <a:cubicBezTo>
                    <a:pt x="530" y="0"/>
                    <a:pt x="401" y="23"/>
                    <a:pt x="288" y="80"/>
                  </a:cubicBezTo>
                  <a:cubicBezTo>
                    <a:pt x="145" y="224"/>
                    <a:pt x="0" y="418"/>
                    <a:pt x="0" y="660"/>
                  </a:cubicBezTo>
                  <a:lnTo>
                    <a:pt x="0" y="8205"/>
                  </a:lnTo>
                  <a:cubicBezTo>
                    <a:pt x="192" y="12170"/>
                    <a:pt x="3072" y="15748"/>
                    <a:pt x="7009" y="16522"/>
                  </a:cubicBezTo>
                  <a:lnTo>
                    <a:pt x="7248" y="16522"/>
                  </a:lnTo>
                  <a:cubicBezTo>
                    <a:pt x="7632" y="16474"/>
                    <a:pt x="7968" y="16378"/>
                    <a:pt x="8352" y="16232"/>
                  </a:cubicBezTo>
                  <a:cubicBezTo>
                    <a:pt x="9361" y="18941"/>
                    <a:pt x="11712" y="21069"/>
                    <a:pt x="14593" y="21600"/>
                  </a:cubicBezTo>
                  <a:lnTo>
                    <a:pt x="14832" y="21600"/>
                  </a:lnTo>
                  <a:cubicBezTo>
                    <a:pt x="18768" y="20826"/>
                    <a:pt x="21600" y="17248"/>
                    <a:pt x="21600" y="13234"/>
                  </a:cubicBezTo>
                  <a:lnTo>
                    <a:pt x="21600" y="5786"/>
                  </a:lnTo>
                  <a:cubicBezTo>
                    <a:pt x="21600" y="5592"/>
                    <a:pt x="21504" y="5351"/>
                    <a:pt x="21312" y="5255"/>
                  </a:cubicBezTo>
                  <a:cubicBezTo>
                    <a:pt x="21190" y="5162"/>
                    <a:pt x="21050" y="5129"/>
                    <a:pt x="20914" y="5129"/>
                  </a:cubicBezTo>
                  <a:cubicBezTo>
                    <a:pt x="20835" y="5129"/>
                    <a:pt x="20759" y="5139"/>
                    <a:pt x="20689" y="5158"/>
                  </a:cubicBezTo>
                  <a:cubicBezTo>
                    <a:pt x="18768" y="5979"/>
                    <a:pt x="16752" y="6318"/>
                    <a:pt x="14640" y="6318"/>
                  </a:cubicBezTo>
                  <a:lnTo>
                    <a:pt x="14064" y="6318"/>
                  </a:lnTo>
                  <a:lnTo>
                    <a:pt x="14064" y="660"/>
                  </a:lnTo>
                  <a:cubicBezTo>
                    <a:pt x="14064" y="467"/>
                    <a:pt x="13920" y="224"/>
                    <a:pt x="13728" y="80"/>
                  </a:cubicBezTo>
                  <a:cubicBezTo>
                    <a:pt x="13644" y="23"/>
                    <a:pt x="13526" y="0"/>
                    <a:pt x="13406" y="0"/>
                  </a:cubicBezTo>
                  <a:cubicBezTo>
                    <a:pt x="13319" y="0"/>
                    <a:pt x="13232" y="11"/>
                    <a:pt x="13152" y="31"/>
                  </a:cubicBezTo>
                  <a:cubicBezTo>
                    <a:pt x="11232" y="804"/>
                    <a:pt x="9120" y="1191"/>
                    <a:pt x="7009" y="1191"/>
                  </a:cubicBezTo>
                  <a:cubicBezTo>
                    <a:pt x="4944" y="1191"/>
                    <a:pt x="2832" y="757"/>
                    <a:pt x="913" y="31"/>
                  </a:cubicBezTo>
                  <a:cubicBezTo>
                    <a:pt x="832" y="11"/>
                    <a:pt x="745" y="0"/>
                    <a:pt x="655" y="0"/>
                  </a:cubicBezTo>
                  <a:close/>
                </a:path>
              </a:pathLst>
            </a:custGeom>
            <a:solidFill>
              <a:srgbClr val="DF4949"/>
            </a:solidFill>
            <a:ln w="9525" cap="flat">
              <a:solidFill>
                <a:srgbClr val="CD2337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  <p:sp>
          <p:nvSpPr>
            <p:cNvPr id="407" name="Google Shape;8254;p53"/>
            <p:cNvSpPr/>
            <p:nvPr/>
          </p:nvSpPr>
          <p:spPr>
            <a:xfrm>
              <a:off x="42805" y="80596"/>
              <a:ext cx="60455" cy="394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8" h="21600" extrusionOk="0">
                  <a:moveTo>
                    <a:pt x="17328" y="0"/>
                  </a:moveTo>
                  <a:cubicBezTo>
                    <a:pt x="16893" y="0"/>
                    <a:pt x="16450" y="106"/>
                    <a:pt x="15999" y="304"/>
                  </a:cubicBezTo>
                  <a:lnTo>
                    <a:pt x="2034" y="11124"/>
                  </a:lnTo>
                  <a:cubicBezTo>
                    <a:pt x="194" y="12788"/>
                    <a:pt x="-333" y="16117"/>
                    <a:pt x="194" y="18614"/>
                  </a:cubicBezTo>
                  <a:cubicBezTo>
                    <a:pt x="963" y="20437"/>
                    <a:pt x="2301" y="21600"/>
                    <a:pt x="3581" y="21600"/>
                  </a:cubicBezTo>
                  <a:cubicBezTo>
                    <a:pt x="4049" y="21600"/>
                    <a:pt x="4509" y="21441"/>
                    <a:pt x="4935" y="21111"/>
                  </a:cubicBezTo>
                  <a:lnTo>
                    <a:pt x="19160" y="10291"/>
                  </a:lnTo>
                  <a:cubicBezTo>
                    <a:pt x="20740" y="8627"/>
                    <a:pt x="21267" y="5707"/>
                    <a:pt x="20740" y="3210"/>
                  </a:cubicBezTo>
                  <a:cubicBezTo>
                    <a:pt x="19946" y="1004"/>
                    <a:pt x="18691" y="0"/>
                    <a:pt x="17328" y="0"/>
                  </a:cubicBezTo>
                  <a:close/>
                </a:path>
              </a:pathLst>
            </a:custGeom>
            <a:solidFill>
              <a:srgbClr val="DF4949"/>
            </a:solidFill>
            <a:ln w="9525" cap="flat">
              <a:solidFill>
                <a:srgbClr val="CD2337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  <p:sp>
          <p:nvSpPr>
            <p:cNvPr id="408" name="Google Shape;8255;p53"/>
            <p:cNvSpPr/>
            <p:nvPr/>
          </p:nvSpPr>
          <p:spPr>
            <a:xfrm>
              <a:off x="164193" y="160129"/>
              <a:ext cx="60671" cy="40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5" h="21600" extrusionOk="0">
                  <a:moveTo>
                    <a:pt x="3637" y="0"/>
                  </a:moveTo>
                  <a:cubicBezTo>
                    <a:pt x="2380" y="0"/>
                    <a:pt x="1058" y="1221"/>
                    <a:pt x="299" y="3338"/>
                  </a:cubicBezTo>
                  <a:cubicBezTo>
                    <a:pt x="-476" y="5793"/>
                    <a:pt x="299" y="8663"/>
                    <a:pt x="2094" y="10300"/>
                  </a:cubicBezTo>
                  <a:lnTo>
                    <a:pt x="15461" y="20938"/>
                  </a:lnTo>
                  <a:cubicBezTo>
                    <a:pt x="15893" y="21392"/>
                    <a:pt x="16367" y="21600"/>
                    <a:pt x="16840" y="21600"/>
                  </a:cubicBezTo>
                  <a:cubicBezTo>
                    <a:pt x="18072" y="21600"/>
                    <a:pt x="19353" y="20249"/>
                    <a:pt x="20096" y="18483"/>
                  </a:cubicBezTo>
                  <a:cubicBezTo>
                    <a:pt x="21124" y="16028"/>
                    <a:pt x="20096" y="12755"/>
                    <a:pt x="18292" y="11521"/>
                  </a:cubicBezTo>
                  <a:lnTo>
                    <a:pt x="4926" y="481"/>
                  </a:lnTo>
                  <a:cubicBezTo>
                    <a:pt x="4518" y="156"/>
                    <a:pt x="4086" y="0"/>
                    <a:pt x="3637" y="0"/>
                  </a:cubicBezTo>
                  <a:close/>
                </a:path>
              </a:pathLst>
            </a:custGeom>
            <a:solidFill>
              <a:srgbClr val="DF4949"/>
            </a:solidFill>
            <a:ln w="9525" cap="flat">
              <a:solidFill>
                <a:srgbClr val="CD2337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  <p:sp>
          <p:nvSpPr>
            <p:cNvPr id="409" name="Google Shape;8256;p53"/>
            <p:cNvSpPr/>
            <p:nvPr/>
          </p:nvSpPr>
          <p:spPr>
            <a:xfrm>
              <a:off x="244391" y="160467"/>
              <a:ext cx="59695" cy="398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26" h="21600" extrusionOk="0">
                  <a:moveTo>
                    <a:pt x="17158" y="0"/>
                  </a:moveTo>
                  <a:cubicBezTo>
                    <a:pt x="16735" y="0"/>
                    <a:pt x="16312" y="105"/>
                    <a:pt x="15922" y="301"/>
                  </a:cubicBezTo>
                  <a:lnTo>
                    <a:pt x="2058" y="11435"/>
                  </a:lnTo>
                  <a:cubicBezTo>
                    <a:pt x="196" y="12680"/>
                    <a:pt x="-337" y="15981"/>
                    <a:pt x="196" y="18456"/>
                  </a:cubicBezTo>
                  <a:cubicBezTo>
                    <a:pt x="772" y="20238"/>
                    <a:pt x="2177" y="21600"/>
                    <a:pt x="3514" y="21600"/>
                  </a:cubicBezTo>
                  <a:cubicBezTo>
                    <a:pt x="4039" y="21600"/>
                    <a:pt x="4547" y="21390"/>
                    <a:pt x="4995" y="20932"/>
                  </a:cubicBezTo>
                  <a:lnTo>
                    <a:pt x="18859" y="10204"/>
                  </a:lnTo>
                  <a:cubicBezTo>
                    <a:pt x="20730" y="8554"/>
                    <a:pt x="21263" y="5659"/>
                    <a:pt x="20730" y="3183"/>
                  </a:cubicBezTo>
                  <a:cubicBezTo>
                    <a:pt x="19917" y="996"/>
                    <a:pt x="18495" y="0"/>
                    <a:pt x="17158" y="0"/>
                  </a:cubicBezTo>
                  <a:close/>
                </a:path>
              </a:pathLst>
            </a:custGeom>
            <a:solidFill>
              <a:srgbClr val="DF4949"/>
            </a:solidFill>
            <a:ln w="9525" cap="flat">
              <a:solidFill>
                <a:srgbClr val="CD2337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</p:grpSp>
      <p:grpSp>
        <p:nvGrpSpPr>
          <p:cNvPr id="413" name="Google Shape;7524;p51"/>
          <p:cNvGrpSpPr/>
          <p:nvPr/>
        </p:nvGrpSpPr>
        <p:grpSpPr>
          <a:xfrm>
            <a:off x="3192363" y="1873394"/>
            <a:ext cx="333106" cy="274305"/>
            <a:chOff x="0" y="28"/>
            <a:chExt cx="333105" cy="274303"/>
          </a:xfrm>
        </p:grpSpPr>
        <p:sp>
          <p:nvSpPr>
            <p:cNvPr id="411" name="Google Shape;7525;p51"/>
            <p:cNvSpPr/>
            <p:nvPr/>
          </p:nvSpPr>
          <p:spPr>
            <a:xfrm>
              <a:off x="0" y="28"/>
              <a:ext cx="333106" cy="2743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931" y="1683"/>
                  </a:moveTo>
                  <a:cubicBezTo>
                    <a:pt x="7278" y="1683"/>
                    <a:pt x="7565" y="2032"/>
                    <a:pt x="7565" y="2453"/>
                  </a:cubicBezTo>
                  <a:lnTo>
                    <a:pt x="7565" y="3295"/>
                  </a:lnTo>
                  <a:lnTo>
                    <a:pt x="6295" y="3295"/>
                  </a:lnTo>
                  <a:lnTo>
                    <a:pt x="6295" y="2453"/>
                  </a:lnTo>
                  <a:cubicBezTo>
                    <a:pt x="6295" y="2032"/>
                    <a:pt x="6585" y="1683"/>
                    <a:pt x="6931" y="1683"/>
                  </a:cubicBezTo>
                  <a:close/>
                  <a:moveTo>
                    <a:pt x="16749" y="6240"/>
                  </a:moveTo>
                  <a:cubicBezTo>
                    <a:pt x="17442" y="6311"/>
                    <a:pt x="18192" y="6872"/>
                    <a:pt x="18482" y="7713"/>
                  </a:cubicBezTo>
                  <a:lnTo>
                    <a:pt x="20040" y="12482"/>
                  </a:lnTo>
                  <a:lnTo>
                    <a:pt x="17153" y="12482"/>
                  </a:lnTo>
                  <a:cubicBezTo>
                    <a:pt x="16806" y="12482"/>
                    <a:pt x="16517" y="12132"/>
                    <a:pt x="16517" y="11712"/>
                  </a:cubicBezTo>
                  <a:lnTo>
                    <a:pt x="16517" y="6240"/>
                  </a:lnTo>
                  <a:close/>
                  <a:moveTo>
                    <a:pt x="11956" y="4768"/>
                  </a:moveTo>
                  <a:cubicBezTo>
                    <a:pt x="12359" y="4768"/>
                    <a:pt x="12649" y="5118"/>
                    <a:pt x="12649" y="5539"/>
                  </a:cubicBezTo>
                  <a:lnTo>
                    <a:pt x="12649" y="14025"/>
                  </a:lnTo>
                  <a:lnTo>
                    <a:pt x="1155" y="14025"/>
                  </a:lnTo>
                  <a:lnTo>
                    <a:pt x="1155" y="5539"/>
                  </a:lnTo>
                  <a:cubicBezTo>
                    <a:pt x="1155" y="5118"/>
                    <a:pt x="1445" y="4768"/>
                    <a:pt x="1791" y="4768"/>
                  </a:cubicBezTo>
                  <a:close/>
                  <a:moveTo>
                    <a:pt x="12649" y="15638"/>
                  </a:moveTo>
                  <a:lnTo>
                    <a:pt x="12649" y="18724"/>
                  </a:lnTo>
                  <a:lnTo>
                    <a:pt x="6123" y="18724"/>
                  </a:lnTo>
                  <a:cubicBezTo>
                    <a:pt x="5833" y="17813"/>
                    <a:pt x="5199" y="17112"/>
                    <a:pt x="4332" y="17112"/>
                  </a:cubicBezTo>
                  <a:cubicBezTo>
                    <a:pt x="3465" y="17112"/>
                    <a:pt x="2830" y="17742"/>
                    <a:pt x="2541" y="18724"/>
                  </a:cubicBezTo>
                  <a:lnTo>
                    <a:pt x="1791" y="18724"/>
                  </a:lnTo>
                  <a:cubicBezTo>
                    <a:pt x="1445" y="18724"/>
                    <a:pt x="1155" y="18374"/>
                    <a:pt x="1155" y="17882"/>
                  </a:cubicBezTo>
                  <a:lnTo>
                    <a:pt x="1155" y="15638"/>
                  </a:lnTo>
                  <a:close/>
                  <a:moveTo>
                    <a:pt x="15305" y="6311"/>
                  </a:moveTo>
                  <a:lnTo>
                    <a:pt x="15305" y="11781"/>
                  </a:lnTo>
                  <a:cubicBezTo>
                    <a:pt x="15305" y="13114"/>
                    <a:pt x="16170" y="14025"/>
                    <a:pt x="17153" y="14025"/>
                  </a:cubicBezTo>
                  <a:lnTo>
                    <a:pt x="20330" y="14025"/>
                  </a:lnTo>
                  <a:lnTo>
                    <a:pt x="20330" y="15638"/>
                  </a:lnTo>
                  <a:lnTo>
                    <a:pt x="19694" y="15638"/>
                  </a:lnTo>
                  <a:cubicBezTo>
                    <a:pt x="19347" y="15638"/>
                    <a:pt x="19059" y="15990"/>
                    <a:pt x="19059" y="16411"/>
                  </a:cubicBezTo>
                  <a:cubicBezTo>
                    <a:pt x="19059" y="16832"/>
                    <a:pt x="19347" y="17181"/>
                    <a:pt x="19694" y="17181"/>
                  </a:cubicBezTo>
                  <a:lnTo>
                    <a:pt x="20330" y="17181"/>
                  </a:lnTo>
                  <a:lnTo>
                    <a:pt x="20330" y="18023"/>
                  </a:lnTo>
                  <a:cubicBezTo>
                    <a:pt x="20330" y="18374"/>
                    <a:pt x="20040" y="18724"/>
                    <a:pt x="19694" y="18724"/>
                  </a:cubicBezTo>
                  <a:lnTo>
                    <a:pt x="19001" y="18724"/>
                  </a:lnTo>
                  <a:cubicBezTo>
                    <a:pt x="18713" y="17813"/>
                    <a:pt x="18020" y="17112"/>
                    <a:pt x="17153" y="17112"/>
                  </a:cubicBezTo>
                  <a:cubicBezTo>
                    <a:pt x="16401" y="17112"/>
                    <a:pt x="15651" y="17742"/>
                    <a:pt x="15362" y="18724"/>
                  </a:cubicBezTo>
                  <a:lnTo>
                    <a:pt x="13919" y="18724"/>
                  </a:lnTo>
                  <a:lnTo>
                    <a:pt x="13919" y="6311"/>
                  </a:lnTo>
                  <a:close/>
                  <a:moveTo>
                    <a:pt x="4332" y="18584"/>
                  </a:moveTo>
                  <a:cubicBezTo>
                    <a:pt x="4678" y="18584"/>
                    <a:pt x="4966" y="18935"/>
                    <a:pt x="4966" y="19425"/>
                  </a:cubicBezTo>
                  <a:cubicBezTo>
                    <a:pt x="4966" y="19846"/>
                    <a:pt x="4678" y="20198"/>
                    <a:pt x="4332" y="20198"/>
                  </a:cubicBezTo>
                  <a:cubicBezTo>
                    <a:pt x="3985" y="20198"/>
                    <a:pt x="3696" y="19846"/>
                    <a:pt x="3696" y="19425"/>
                  </a:cubicBezTo>
                  <a:cubicBezTo>
                    <a:pt x="3696" y="18935"/>
                    <a:pt x="3985" y="18584"/>
                    <a:pt x="4332" y="18584"/>
                  </a:cubicBezTo>
                  <a:close/>
                  <a:moveTo>
                    <a:pt x="17096" y="18584"/>
                  </a:moveTo>
                  <a:cubicBezTo>
                    <a:pt x="17442" y="18584"/>
                    <a:pt x="17730" y="18935"/>
                    <a:pt x="17730" y="19425"/>
                  </a:cubicBezTo>
                  <a:cubicBezTo>
                    <a:pt x="17730" y="19846"/>
                    <a:pt x="17442" y="20198"/>
                    <a:pt x="17096" y="20198"/>
                  </a:cubicBezTo>
                  <a:cubicBezTo>
                    <a:pt x="16749" y="20198"/>
                    <a:pt x="16460" y="19846"/>
                    <a:pt x="16460" y="19425"/>
                  </a:cubicBezTo>
                  <a:cubicBezTo>
                    <a:pt x="16460" y="18935"/>
                    <a:pt x="16749" y="18584"/>
                    <a:pt x="17096" y="18584"/>
                  </a:cubicBezTo>
                  <a:close/>
                  <a:moveTo>
                    <a:pt x="6931" y="0"/>
                  </a:moveTo>
                  <a:cubicBezTo>
                    <a:pt x="5833" y="0"/>
                    <a:pt x="5025" y="1051"/>
                    <a:pt x="5025" y="2313"/>
                  </a:cubicBezTo>
                  <a:lnTo>
                    <a:pt x="5025" y="3085"/>
                  </a:lnTo>
                  <a:lnTo>
                    <a:pt x="1848" y="3085"/>
                  </a:lnTo>
                  <a:cubicBezTo>
                    <a:pt x="808" y="3085"/>
                    <a:pt x="0" y="4136"/>
                    <a:pt x="0" y="5329"/>
                  </a:cubicBezTo>
                  <a:lnTo>
                    <a:pt x="0" y="17742"/>
                  </a:lnTo>
                  <a:cubicBezTo>
                    <a:pt x="0" y="19004"/>
                    <a:pt x="867" y="19986"/>
                    <a:pt x="1848" y="19986"/>
                  </a:cubicBezTo>
                  <a:lnTo>
                    <a:pt x="2599" y="19986"/>
                  </a:lnTo>
                  <a:cubicBezTo>
                    <a:pt x="2887" y="20899"/>
                    <a:pt x="3523" y="21600"/>
                    <a:pt x="4389" y="21600"/>
                  </a:cubicBezTo>
                  <a:cubicBezTo>
                    <a:pt x="5256" y="21600"/>
                    <a:pt x="5892" y="20968"/>
                    <a:pt x="6180" y="19986"/>
                  </a:cubicBezTo>
                  <a:lnTo>
                    <a:pt x="15362" y="19986"/>
                  </a:lnTo>
                  <a:cubicBezTo>
                    <a:pt x="15651" y="20899"/>
                    <a:pt x="16344" y="21600"/>
                    <a:pt x="17211" y="21600"/>
                  </a:cubicBezTo>
                  <a:cubicBezTo>
                    <a:pt x="17961" y="21600"/>
                    <a:pt x="18713" y="20968"/>
                    <a:pt x="19001" y="19986"/>
                  </a:cubicBezTo>
                  <a:lnTo>
                    <a:pt x="19694" y="19986"/>
                  </a:lnTo>
                  <a:cubicBezTo>
                    <a:pt x="20792" y="19986"/>
                    <a:pt x="21600" y="18935"/>
                    <a:pt x="21600" y="17742"/>
                  </a:cubicBezTo>
                  <a:lnTo>
                    <a:pt x="21600" y="13675"/>
                  </a:lnTo>
                  <a:cubicBezTo>
                    <a:pt x="21600" y="13604"/>
                    <a:pt x="21600" y="13323"/>
                    <a:pt x="21485" y="13114"/>
                  </a:cubicBezTo>
                  <a:cubicBezTo>
                    <a:pt x="21426" y="12834"/>
                    <a:pt x="21426" y="12622"/>
                    <a:pt x="21369" y="12413"/>
                  </a:cubicBezTo>
                  <a:lnTo>
                    <a:pt x="19637" y="7153"/>
                  </a:lnTo>
                  <a:cubicBezTo>
                    <a:pt x="19116" y="5610"/>
                    <a:pt x="17961" y="4628"/>
                    <a:pt x="16691" y="4628"/>
                  </a:cubicBezTo>
                  <a:lnTo>
                    <a:pt x="13804" y="4628"/>
                  </a:lnTo>
                  <a:cubicBezTo>
                    <a:pt x="13514" y="3787"/>
                    <a:pt x="12821" y="3085"/>
                    <a:pt x="11956" y="3085"/>
                  </a:cubicBezTo>
                  <a:lnTo>
                    <a:pt x="8779" y="3085"/>
                  </a:lnTo>
                  <a:lnTo>
                    <a:pt x="8779" y="2313"/>
                  </a:lnTo>
                  <a:cubicBezTo>
                    <a:pt x="8779" y="982"/>
                    <a:pt x="7912" y="0"/>
                    <a:pt x="6931" y="0"/>
                  </a:cubicBezTo>
                  <a:close/>
                </a:path>
              </a:pathLst>
            </a:custGeom>
            <a:solidFill>
              <a:srgbClr val="FF5151"/>
            </a:solidFill>
            <a:ln w="9525" cap="flat">
              <a:solidFill>
                <a:srgbClr val="AC1B3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  <p:sp>
          <p:nvSpPr>
            <p:cNvPr id="412" name="Google Shape;7526;p51"/>
            <p:cNvSpPr/>
            <p:nvPr/>
          </p:nvSpPr>
          <p:spPr>
            <a:xfrm>
              <a:off x="66801" y="79269"/>
              <a:ext cx="80147" cy="801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4" y="0"/>
                  </a:moveTo>
                  <a:cubicBezTo>
                    <a:pt x="9364" y="0"/>
                    <a:pt x="8160" y="1203"/>
                    <a:pt x="8160" y="2643"/>
                  </a:cubicBezTo>
                  <a:lnTo>
                    <a:pt x="8160" y="8165"/>
                  </a:lnTo>
                  <a:lnTo>
                    <a:pt x="2636" y="8165"/>
                  </a:lnTo>
                  <a:cubicBezTo>
                    <a:pt x="1196" y="8165"/>
                    <a:pt x="0" y="9361"/>
                    <a:pt x="0" y="10800"/>
                  </a:cubicBezTo>
                  <a:cubicBezTo>
                    <a:pt x="0" y="12239"/>
                    <a:pt x="1196" y="13443"/>
                    <a:pt x="2636" y="13443"/>
                  </a:cubicBezTo>
                  <a:lnTo>
                    <a:pt x="8160" y="13443"/>
                  </a:lnTo>
                  <a:lnTo>
                    <a:pt x="8160" y="18957"/>
                  </a:lnTo>
                  <a:cubicBezTo>
                    <a:pt x="8160" y="20397"/>
                    <a:pt x="9364" y="21600"/>
                    <a:pt x="10804" y="21600"/>
                  </a:cubicBezTo>
                  <a:cubicBezTo>
                    <a:pt x="12244" y="21600"/>
                    <a:pt x="13440" y="20397"/>
                    <a:pt x="13440" y="18957"/>
                  </a:cubicBezTo>
                  <a:lnTo>
                    <a:pt x="13440" y="13443"/>
                  </a:lnTo>
                  <a:lnTo>
                    <a:pt x="18964" y="13443"/>
                  </a:lnTo>
                  <a:cubicBezTo>
                    <a:pt x="20404" y="13443"/>
                    <a:pt x="21600" y="12239"/>
                    <a:pt x="21600" y="10800"/>
                  </a:cubicBezTo>
                  <a:cubicBezTo>
                    <a:pt x="21600" y="9361"/>
                    <a:pt x="20404" y="8165"/>
                    <a:pt x="18964" y="8165"/>
                  </a:cubicBezTo>
                  <a:lnTo>
                    <a:pt x="13440" y="8165"/>
                  </a:lnTo>
                  <a:lnTo>
                    <a:pt x="13440" y="2643"/>
                  </a:lnTo>
                  <a:cubicBezTo>
                    <a:pt x="13440" y="1203"/>
                    <a:pt x="12244" y="0"/>
                    <a:pt x="10804" y="0"/>
                  </a:cubicBezTo>
                  <a:close/>
                </a:path>
              </a:pathLst>
            </a:custGeom>
            <a:solidFill>
              <a:srgbClr val="FF5151"/>
            </a:solidFill>
            <a:ln w="9525" cap="flat">
              <a:solidFill>
                <a:srgbClr val="AC1B3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</p:grpSp>
      <p:grpSp>
        <p:nvGrpSpPr>
          <p:cNvPr id="416" name="Google Shape;7228;p50"/>
          <p:cNvGrpSpPr/>
          <p:nvPr/>
        </p:nvGrpSpPr>
        <p:grpSpPr>
          <a:xfrm>
            <a:off x="683568" y="3427177"/>
            <a:ext cx="334920" cy="333574"/>
            <a:chOff x="0" y="28"/>
            <a:chExt cx="334918" cy="333572"/>
          </a:xfrm>
        </p:grpSpPr>
        <p:sp>
          <p:nvSpPr>
            <p:cNvPr id="414" name="Google Shape;7229;p50"/>
            <p:cNvSpPr/>
            <p:nvPr/>
          </p:nvSpPr>
          <p:spPr>
            <a:xfrm>
              <a:off x="-1" y="78536"/>
              <a:ext cx="235611" cy="2550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64" y="6576"/>
                  </a:moveTo>
                  <a:cubicBezTo>
                    <a:pt x="6457" y="6576"/>
                    <a:pt x="7200" y="7415"/>
                    <a:pt x="7200" y="8257"/>
                  </a:cubicBezTo>
                  <a:cubicBezTo>
                    <a:pt x="7200" y="9174"/>
                    <a:pt x="6373" y="9863"/>
                    <a:pt x="5464" y="9863"/>
                  </a:cubicBezTo>
                  <a:cubicBezTo>
                    <a:pt x="4552" y="9863"/>
                    <a:pt x="3725" y="9099"/>
                    <a:pt x="3725" y="8257"/>
                  </a:cubicBezTo>
                  <a:cubicBezTo>
                    <a:pt x="3725" y="7415"/>
                    <a:pt x="4387" y="6576"/>
                    <a:pt x="5464" y="6576"/>
                  </a:cubicBezTo>
                  <a:close/>
                  <a:moveTo>
                    <a:pt x="10841" y="6576"/>
                  </a:moveTo>
                  <a:cubicBezTo>
                    <a:pt x="11836" y="6576"/>
                    <a:pt x="12580" y="7415"/>
                    <a:pt x="12580" y="8257"/>
                  </a:cubicBezTo>
                  <a:cubicBezTo>
                    <a:pt x="12580" y="9174"/>
                    <a:pt x="11752" y="9863"/>
                    <a:pt x="10841" y="9863"/>
                  </a:cubicBezTo>
                  <a:cubicBezTo>
                    <a:pt x="9766" y="9863"/>
                    <a:pt x="9104" y="9099"/>
                    <a:pt x="9104" y="8257"/>
                  </a:cubicBezTo>
                  <a:cubicBezTo>
                    <a:pt x="9104" y="7415"/>
                    <a:pt x="9766" y="6576"/>
                    <a:pt x="10841" y="6576"/>
                  </a:cubicBezTo>
                  <a:close/>
                  <a:moveTo>
                    <a:pt x="16304" y="6576"/>
                  </a:moveTo>
                  <a:cubicBezTo>
                    <a:pt x="17379" y="6576"/>
                    <a:pt x="18041" y="7415"/>
                    <a:pt x="18041" y="8257"/>
                  </a:cubicBezTo>
                  <a:cubicBezTo>
                    <a:pt x="18041" y="9174"/>
                    <a:pt x="17213" y="9863"/>
                    <a:pt x="16304" y="9863"/>
                  </a:cubicBezTo>
                  <a:cubicBezTo>
                    <a:pt x="15311" y="9863"/>
                    <a:pt x="14565" y="9099"/>
                    <a:pt x="14565" y="8257"/>
                  </a:cubicBezTo>
                  <a:cubicBezTo>
                    <a:pt x="14484" y="7415"/>
                    <a:pt x="15311" y="6576"/>
                    <a:pt x="16304" y="6576"/>
                  </a:cubicBezTo>
                  <a:close/>
                  <a:moveTo>
                    <a:pt x="4552" y="0"/>
                  </a:moveTo>
                  <a:cubicBezTo>
                    <a:pt x="2070" y="0"/>
                    <a:pt x="0" y="1837"/>
                    <a:pt x="0" y="4130"/>
                  </a:cubicBezTo>
                  <a:lnTo>
                    <a:pt x="0" y="12462"/>
                  </a:lnTo>
                  <a:cubicBezTo>
                    <a:pt x="0" y="14449"/>
                    <a:pt x="1655" y="16053"/>
                    <a:pt x="3725" y="16437"/>
                  </a:cubicBezTo>
                  <a:lnTo>
                    <a:pt x="3725" y="20794"/>
                  </a:lnTo>
                  <a:cubicBezTo>
                    <a:pt x="3725" y="21100"/>
                    <a:pt x="3890" y="21406"/>
                    <a:pt x="4221" y="21559"/>
                  </a:cubicBezTo>
                  <a:cubicBezTo>
                    <a:pt x="4332" y="21583"/>
                    <a:pt x="4452" y="21600"/>
                    <a:pt x="4568" y="21600"/>
                  </a:cubicBezTo>
                  <a:cubicBezTo>
                    <a:pt x="4802" y="21600"/>
                    <a:pt x="5022" y="21532"/>
                    <a:pt x="5133" y="21328"/>
                  </a:cubicBezTo>
                  <a:lnTo>
                    <a:pt x="10344" y="16589"/>
                  </a:lnTo>
                  <a:lnTo>
                    <a:pt x="17132" y="16589"/>
                  </a:lnTo>
                  <a:cubicBezTo>
                    <a:pt x="19614" y="16589"/>
                    <a:pt x="21600" y="14755"/>
                    <a:pt x="21600" y="12462"/>
                  </a:cubicBezTo>
                  <a:lnTo>
                    <a:pt x="21600" y="4130"/>
                  </a:lnTo>
                  <a:cubicBezTo>
                    <a:pt x="21600" y="1837"/>
                    <a:pt x="19614" y="0"/>
                    <a:pt x="17132" y="0"/>
                  </a:cubicBezTo>
                  <a:close/>
                </a:path>
              </a:pathLst>
            </a:custGeom>
            <a:solidFill>
              <a:srgbClr val="FF5151"/>
            </a:solidFill>
            <a:ln w="9525" cap="flat">
              <a:solidFill>
                <a:srgbClr val="AC1B3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  <p:sp>
          <p:nvSpPr>
            <p:cNvPr id="415" name="Google Shape;7230;p50"/>
            <p:cNvSpPr/>
            <p:nvPr/>
          </p:nvSpPr>
          <p:spPr>
            <a:xfrm>
              <a:off x="79453" y="28"/>
              <a:ext cx="255466" cy="2541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121" y="0"/>
                  </a:moveTo>
                  <a:cubicBezTo>
                    <a:pt x="1831" y="0"/>
                    <a:pt x="0" y="1763"/>
                    <a:pt x="0" y="4142"/>
                  </a:cubicBezTo>
                  <a:lnTo>
                    <a:pt x="0" y="4984"/>
                  </a:lnTo>
                  <a:lnTo>
                    <a:pt x="9157" y="4984"/>
                  </a:lnTo>
                  <a:cubicBezTo>
                    <a:pt x="12440" y="4984"/>
                    <a:pt x="15035" y="7517"/>
                    <a:pt x="15035" y="10816"/>
                  </a:cubicBezTo>
                  <a:lnTo>
                    <a:pt x="15035" y="19484"/>
                  </a:lnTo>
                  <a:lnTo>
                    <a:pt x="16944" y="21400"/>
                  </a:lnTo>
                  <a:cubicBezTo>
                    <a:pt x="17089" y="21546"/>
                    <a:pt x="17264" y="21600"/>
                    <a:pt x="17452" y="21600"/>
                  </a:cubicBezTo>
                  <a:cubicBezTo>
                    <a:pt x="17559" y="21600"/>
                    <a:pt x="17671" y="21583"/>
                    <a:pt x="17782" y="21554"/>
                  </a:cubicBezTo>
                  <a:cubicBezTo>
                    <a:pt x="18087" y="21478"/>
                    <a:pt x="18240" y="21094"/>
                    <a:pt x="18240" y="20787"/>
                  </a:cubicBezTo>
                  <a:lnTo>
                    <a:pt x="18240" y="16569"/>
                  </a:lnTo>
                  <a:cubicBezTo>
                    <a:pt x="20149" y="16185"/>
                    <a:pt x="21600" y="14497"/>
                    <a:pt x="21600" y="12425"/>
                  </a:cubicBezTo>
                  <a:lnTo>
                    <a:pt x="21600" y="4142"/>
                  </a:lnTo>
                  <a:cubicBezTo>
                    <a:pt x="21600" y="1763"/>
                    <a:pt x="19691" y="0"/>
                    <a:pt x="17402" y="0"/>
                  </a:cubicBezTo>
                  <a:close/>
                </a:path>
              </a:pathLst>
            </a:custGeom>
            <a:solidFill>
              <a:srgbClr val="FF5151"/>
            </a:solidFill>
            <a:ln w="9525" cap="flat">
              <a:solidFill>
                <a:srgbClr val="AC1B31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/>
          </p:txBody>
        </p:sp>
      </p:grpSp>
      <p:sp>
        <p:nvSpPr>
          <p:cNvPr id="417" name="Google Shape;6666;p49"/>
          <p:cNvSpPr/>
          <p:nvPr/>
        </p:nvSpPr>
        <p:spPr>
          <a:xfrm>
            <a:off x="2778494" y="3429726"/>
            <a:ext cx="344819" cy="3435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3" h="21600" extrusionOk="0">
                <a:moveTo>
                  <a:pt x="4945" y="13083"/>
                </a:moveTo>
                <a:cubicBezTo>
                  <a:pt x="6844" y="13083"/>
                  <a:pt x="8468" y="14588"/>
                  <a:pt x="8468" y="16602"/>
                </a:cubicBezTo>
                <a:cubicBezTo>
                  <a:pt x="8468" y="18264"/>
                  <a:pt x="7458" y="19553"/>
                  <a:pt x="6021" y="19982"/>
                </a:cubicBezTo>
                <a:cubicBezTo>
                  <a:pt x="5653" y="20108"/>
                  <a:pt x="5281" y="20170"/>
                  <a:pt x="4920" y="20170"/>
                </a:cubicBezTo>
                <a:cubicBezTo>
                  <a:pt x="3451" y="20170"/>
                  <a:pt x="2117" y="19180"/>
                  <a:pt x="1605" y="17675"/>
                </a:cubicBezTo>
                <a:cubicBezTo>
                  <a:pt x="1021" y="15797"/>
                  <a:pt x="2085" y="13813"/>
                  <a:pt x="3946" y="13222"/>
                </a:cubicBezTo>
                <a:cubicBezTo>
                  <a:pt x="4283" y="13127"/>
                  <a:pt x="4618" y="13083"/>
                  <a:pt x="4945" y="13083"/>
                </a:cubicBezTo>
                <a:close/>
                <a:moveTo>
                  <a:pt x="16597" y="13103"/>
                </a:moveTo>
                <a:cubicBezTo>
                  <a:pt x="17062" y="13103"/>
                  <a:pt x="17535" y="13193"/>
                  <a:pt x="17992" y="13384"/>
                </a:cubicBezTo>
                <a:cubicBezTo>
                  <a:pt x="19269" y="13920"/>
                  <a:pt x="20120" y="15100"/>
                  <a:pt x="20120" y="16602"/>
                </a:cubicBezTo>
                <a:cubicBezTo>
                  <a:pt x="20120" y="18211"/>
                  <a:pt x="19108" y="19553"/>
                  <a:pt x="17673" y="19982"/>
                </a:cubicBezTo>
                <a:cubicBezTo>
                  <a:pt x="17305" y="20108"/>
                  <a:pt x="16933" y="20170"/>
                  <a:pt x="16570" y="20170"/>
                </a:cubicBezTo>
                <a:cubicBezTo>
                  <a:pt x="15103" y="20170"/>
                  <a:pt x="13769" y="19180"/>
                  <a:pt x="13257" y="17675"/>
                </a:cubicBezTo>
                <a:cubicBezTo>
                  <a:pt x="12990" y="16924"/>
                  <a:pt x="13044" y="16066"/>
                  <a:pt x="13416" y="15260"/>
                </a:cubicBezTo>
                <a:cubicBezTo>
                  <a:pt x="13934" y="13897"/>
                  <a:pt x="15224" y="13103"/>
                  <a:pt x="16597" y="13103"/>
                </a:cubicBezTo>
                <a:close/>
                <a:moveTo>
                  <a:pt x="3535" y="0"/>
                </a:moveTo>
                <a:cubicBezTo>
                  <a:pt x="1690" y="0"/>
                  <a:pt x="9" y="1531"/>
                  <a:pt x="9" y="3513"/>
                </a:cubicBezTo>
                <a:lnTo>
                  <a:pt x="9" y="16333"/>
                </a:lnTo>
                <a:cubicBezTo>
                  <a:pt x="-97" y="18104"/>
                  <a:pt x="754" y="19713"/>
                  <a:pt x="2137" y="20733"/>
                </a:cubicBezTo>
                <a:cubicBezTo>
                  <a:pt x="2980" y="21319"/>
                  <a:pt x="3934" y="21600"/>
                  <a:pt x="4880" y="21600"/>
                </a:cubicBezTo>
                <a:cubicBezTo>
                  <a:pt x="6445" y="21600"/>
                  <a:pt x="7985" y="20829"/>
                  <a:pt x="8948" y="19391"/>
                </a:cubicBezTo>
                <a:cubicBezTo>
                  <a:pt x="9480" y="18586"/>
                  <a:pt x="9799" y="17675"/>
                  <a:pt x="9799" y="16655"/>
                </a:cubicBezTo>
                <a:cubicBezTo>
                  <a:pt x="9799" y="16388"/>
                  <a:pt x="10066" y="16119"/>
                  <a:pt x="10385" y="15959"/>
                </a:cubicBezTo>
                <a:cubicBezTo>
                  <a:pt x="10491" y="15931"/>
                  <a:pt x="10609" y="15918"/>
                  <a:pt x="10729" y="15918"/>
                </a:cubicBezTo>
                <a:cubicBezTo>
                  <a:pt x="10849" y="15918"/>
                  <a:pt x="10969" y="15931"/>
                  <a:pt x="11075" y="15959"/>
                </a:cubicBezTo>
                <a:cubicBezTo>
                  <a:pt x="11395" y="16119"/>
                  <a:pt x="11661" y="16388"/>
                  <a:pt x="11661" y="16655"/>
                </a:cubicBezTo>
                <a:cubicBezTo>
                  <a:pt x="11661" y="18319"/>
                  <a:pt x="12512" y="19821"/>
                  <a:pt x="13789" y="20733"/>
                </a:cubicBezTo>
                <a:cubicBezTo>
                  <a:pt x="14610" y="21319"/>
                  <a:pt x="15561" y="21600"/>
                  <a:pt x="16508" y="21600"/>
                </a:cubicBezTo>
                <a:cubicBezTo>
                  <a:pt x="18077" y="21600"/>
                  <a:pt x="19637" y="20829"/>
                  <a:pt x="20600" y="19391"/>
                </a:cubicBezTo>
                <a:cubicBezTo>
                  <a:pt x="21184" y="18533"/>
                  <a:pt x="21503" y="17406"/>
                  <a:pt x="21397" y="16226"/>
                </a:cubicBezTo>
                <a:cubicBezTo>
                  <a:pt x="21503" y="16119"/>
                  <a:pt x="21503" y="16977"/>
                  <a:pt x="21503" y="3513"/>
                </a:cubicBezTo>
                <a:cubicBezTo>
                  <a:pt x="21503" y="3029"/>
                  <a:pt x="21451" y="2547"/>
                  <a:pt x="21238" y="2171"/>
                </a:cubicBezTo>
                <a:cubicBezTo>
                  <a:pt x="20691" y="778"/>
                  <a:pt x="19389" y="12"/>
                  <a:pt x="18056" y="12"/>
                </a:cubicBezTo>
                <a:cubicBezTo>
                  <a:pt x="17182" y="12"/>
                  <a:pt x="16293" y="342"/>
                  <a:pt x="15598" y="1044"/>
                </a:cubicBezTo>
                <a:cubicBezTo>
                  <a:pt x="15333" y="1313"/>
                  <a:pt x="15333" y="1742"/>
                  <a:pt x="15598" y="2011"/>
                </a:cubicBezTo>
                <a:cubicBezTo>
                  <a:pt x="15731" y="2144"/>
                  <a:pt x="15917" y="2212"/>
                  <a:pt x="16103" y="2212"/>
                </a:cubicBezTo>
                <a:cubicBezTo>
                  <a:pt x="16290" y="2212"/>
                  <a:pt x="16476" y="2144"/>
                  <a:pt x="16609" y="2011"/>
                </a:cubicBezTo>
                <a:cubicBezTo>
                  <a:pt x="17026" y="1590"/>
                  <a:pt x="17546" y="1393"/>
                  <a:pt x="18060" y="1393"/>
                </a:cubicBezTo>
                <a:cubicBezTo>
                  <a:pt x="18923" y="1393"/>
                  <a:pt x="19767" y="1946"/>
                  <a:pt x="20066" y="2922"/>
                </a:cubicBezTo>
                <a:cubicBezTo>
                  <a:pt x="20120" y="3084"/>
                  <a:pt x="20120" y="3298"/>
                  <a:pt x="20120" y="3513"/>
                </a:cubicBezTo>
                <a:lnTo>
                  <a:pt x="20120" y="13222"/>
                </a:lnTo>
                <a:cubicBezTo>
                  <a:pt x="19135" y="12229"/>
                  <a:pt x="17877" y="11760"/>
                  <a:pt x="16636" y="11760"/>
                </a:cubicBezTo>
                <a:cubicBezTo>
                  <a:pt x="14728" y="11760"/>
                  <a:pt x="12860" y="12870"/>
                  <a:pt x="12087" y="14886"/>
                </a:cubicBezTo>
                <a:cubicBezTo>
                  <a:pt x="11714" y="14671"/>
                  <a:pt x="11302" y="14564"/>
                  <a:pt x="10869" y="14564"/>
                </a:cubicBezTo>
                <a:cubicBezTo>
                  <a:pt x="10437" y="14564"/>
                  <a:pt x="9984" y="14671"/>
                  <a:pt x="9532" y="14886"/>
                </a:cubicBezTo>
                <a:cubicBezTo>
                  <a:pt x="9213" y="13973"/>
                  <a:pt x="8574" y="13169"/>
                  <a:pt x="7671" y="12579"/>
                </a:cubicBezTo>
                <a:cubicBezTo>
                  <a:pt x="6855" y="12008"/>
                  <a:pt x="5915" y="11729"/>
                  <a:pt x="4971" y="11729"/>
                </a:cubicBezTo>
                <a:cubicBezTo>
                  <a:pt x="3699" y="11729"/>
                  <a:pt x="2424" y="12236"/>
                  <a:pt x="1446" y="13222"/>
                </a:cubicBezTo>
                <a:lnTo>
                  <a:pt x="1446" y="3513"/>
                </a:lnTo>
                <a:cubicBezTo>
                  <a:pt x="1446" y="2280"/>
                  <a:pt x="2412" y="1384"/>
                  <a:pt x="3503" y="1384"/>
                </a:cubicBezTo>
                <a:cubicBezTo>
                  <a:pt x="3789" y="1384"/>
                  <a:pt x="4084" y="1447"/>
                  <a:pt x="4371" y="1580"/>
                </a:cubicBezTo>
                <a:cubicBezTo>
                  <a:pt x="4638" y="1687"/>
                  <a:pt x="4799" y="1849"/>
                  <a:pt x="5011" y="2011"/>
                </a:cubicBezTo>
                <a:cubicBezTo>
                  <a:pt x="5143" y="2144"/>
                  <a:pt x="5330" y="2212"/>
                  <a:pt x="5516" y="2212"/>
                </a:cubicBezTo>
                <a:cubicBezTo>
                  <a:pt x="5702" y="2212"/>
                  <a:pt x="5888" y="2144"/>
                  <a:pt x="6021" y="2011"/>
                </a:cubicBezTo>
                <a:cubicBezTo>
                  <a:pt x="6288" y="1742"/>
                  <a:pt x="6288" y="1313"/>
                  <a:pt x="6021" y="1044"/>
                </a:cubicBezTo>
                <a:cubicBezTo>
                  <a:pt x="5702" y="669"/>
                  <a:pt x="5330" y="400"/>
                  <a:pt x="4905" y="293"/>
                </a:cubicBezTo>
                <a:cubicBezTo>
                  <a:pt x="4452" y="92"/>
                  <a:pt x="3990" y="0"/>
                  <a:pt x="3535" y="0"/>
                </a:cubicBezTo>
                <a:close/>
              </a:path>
            </a:pathLst>
          </a:custGeom>
          <a:solidFill>
            <a:srgbClr val="FF5151"/>
          </a:solidFill>
          <a:ln>
            <a:solidFill>
              <a:srgbClr val="D8283A"/>
            </a:solidFill>
          </a:ln>
        </p:spPr>
        <p:txBody>
          <a:bodyPr lIns="0" tIns="0" rIns="0" bIns="0" anchor="ctr"/>
          <a:lstStyle/>
          <a:p/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/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/>
              <a:t>Модули</a:t>
            </a: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983615" y="1346835"/>
            <a:ext cx="4904105" cy="51498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/>
              <a:t>Авторизация пользователей</a:t>
            </a:r>
            <a:endParaRPr lang="ru-RU"/>
          </a:p>
        </p:txBody>
      </p:sp>
      <p:sp>
        <p:nvSpPr>
          <p:cNvPr id="544" name="Текст 4"/>
          <p:cNvSpPr/>
          <p:nvPr>
            <p:ph type="body" idx="22"/>
          </p:nvPr>
        </p:nvSpPr>
        <p:spPr>
          <a:xfrm>
            <a:off x="983615" y="2284095"/>
            <a:ext cx="6746875" cy="79819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/>
              <a:t>Справочник производителей и номенклатуры</a:t>
            </a:r>
            <a:endParaRPr lang="ru-RU"/>
          </a:p>
        </p:txBody>
      </p:sp>
      <p:sp>
        <p:nvSpPr>
          <p:cNvPr id="546" name="Текст 6"/>
          <p:cNvSpPr/>
          <p:nvPr>
            <p:ph type="body" idx="24"/>
          </p:nvPr>
        </p:nvSpPr>
        <p:spPr>
          <a:xfrm>
            <a:off x="983615" y="3131185"/>
            <a:ext cx="6666865" cy="57277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/>
              <a:t>Механизм сбора информации</a:t>
            </a:r>
            <a:endParaRPr lang="ru-RU"/>
          </a:p>
        </p:txBody>
      </p:sp>
      <p:sp>
        <p:nvSpPr>
          <p:cNvPr id="548" name="Google Shape;404;p26"/>
          <p:cNvSpPr/>
          <p:nvPr/>
        </p:nvSpPr>
        <p:spPr>
          <a:xfrm>
            <a:off x="306817" y="1321204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  <p:sp>
        <p:nvSpPr>
          <p:cNvPr id="549" name="Google Shape;404;p26"/>
          <p:cNvSpPr/>
          <p:nvPr/>
        </p:nvSpPr>
        <p:spPr>
          <a:xfrm>
            <a:off x="306817" y="3082270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  <p:sp>
        <p:nvSpPr>
          <p:cNvPr id="550" name="Google Shape;404;p26"/>
          <p:cNvSpPr/>
          <p:nvPr/>
        </p:nvSpPr>
        <p:spPr>
          <a:xfrm>
            <a:off x="306817" y="2228056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  <p:sp>
        <p:nvSpPr>
          <p:cNvPr id="2" name="Текст 6"/>
          <p:cNvSpPr/>
          <p:nvPr/>
        </p:nvSpPr>
        <p:spPr>
          <a:xfrm>
            <a:off x="983615" y="4033520"/>
            <a:ext cx="6042660" cy="50863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defRPr sz="1800" b="0" i="0" u="none" strike="noStrike" cap="none" spc="0" baseline="0">
                <a:solidFill>
                  <a:srgbClr val="DF4949"/>
                </a:solidFill>
                <a:uFillTx/>
                <a:latin typeface="Rubik Light"/>
                <a:ea typeface="Rubik Light"/>
                <a:cs typeface="Rubik Light"/>
                <a:sym typeface="Rubik Light"/>
              </a:defRPr>
            </a:lvl1pPr>
            <a:lvl2pPr marL="783590" marR="0" indent="-32639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–"/>
              <a:defRPr sz="3200" b="0" i="0" u="none" strike="noStrike" cap="none" spc="0" baseline="0">
                <a:solidFill>
                  <a:srgbClr val="000000"/>
                </a:solidFill>
                <a:uFillTx/>
                <a:latin typeface="Rubik Light"/>
                <a:ea typeface="Rubik Light"/>
                <a:cs typeface="Rubik Light"/>
                <a:sym typeface="Rubik Light"/>
              </a:defRPr>
            </a:lvl2pPr>
            <a:lvl3pPr marL="1219200" marR="0" indent="-30480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3200" b="0" i="0" u="none" strike="noStrike" cap="none" spc="0" baseline="0">
                <a:solidFill>
                  <a:srgbClr val="000000"/>
                </a:solidFill>
                <a:uFillTx/>
                <a:latin typeface="Rubik Light"/>
                <a:ea typeface="Rubik Light"/>
                <a:cs typeface="Rubik Light"/>
                <a:sym typeface="Rubik Light"/>
              </a:defRPr>
            </a:lvl3pPr>
            <a:lvl4pPr marL="1737360" marR="0" indent="-36576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–"/>
              <a:defRPr sz="3200" b="0" i="0" u="none" strike="noStrike" cap="none" spc="0" baseline="0">
                <a:solidFill>
                  <a:srgbClr val="000000"/>
                </a:solidFill>
                <a:uFillTx/>
                <a:latin typeface="Rubik Light"/>
                <a:ea typeface="Rubik Light"/>
                <a:cs typeface="Rubik Light"/>
                <a:sym typeface="Rubik Light"/>
              </a:defRPr>
            </a:lvl4pPr>
            <a:lvl5pPr marL="2194560" marR="0" indent="-36576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»"/>
              <a:defRPr sz="3200" b="0" i="0" u="none" strike="noStrike" cap="none" spc="0" baseline="0">
                <a:solidFill>
                  <a:srgbClr val="000000"/>
                </a:solidFill>
                <a:uFillTx/>
                <a:latin typeface="Rubik Light"/>
                <a:ea typeface="Rubik Light"/>
                <a:cs typeface="Rubik Light"/>
                <a:sym typeface="Rubik Light"/>
              </a:defRPr>
            </a:lvl5pPr>
            <a:lvl6pPr marL="2651760" marR="0" indent="-36576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3200" b="0" i="0" u="none" strike="noStrike" cap="none" spc="0" baseline="0">
                <a:solidFill>
                  <a:srgbClr val="000000"/>
                </a:solidFill>
                <a:uFillTx/>
                <a:latin typeface="Rubik Light"/>
                <a:ea typeface="Rubik Light"/>
                <a:cs typeface="Rubik Light"/>
                <a:sym typeface="Rubik Light"/>
              </a:defRPr>
            </a:lvl6pPr>
            <a:lvl7pPr marL="3108960" marR="0" indent="-36576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3200" b="0" i="0" u="none" strike="noStrike" cap="none" spc="0" baseline="0">
                <a:solidFill>
                  <a:srgbClr val="000000"/>
                </a:solidFill>
                <a:uFillTx/>
                <a:latin typeface="Rubik Light"/>
                <a:ea typeface="Rubik Light"/>
                <a:cs typeface="Rubik Light"/>
                <a:sym typeface="Rubik Light"/>
              </a:defRPr>
            </a:lvl7pPr>
            <a:lvl8pPr marL="3566160" marR="0" indent="-36576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3200" b="0" i="0" u="none" strike="noStrike" cap="none" spc="0" baseline="0">
                <a:solidFill>
                  <a:srgbClr val="000000"/>
                </a:solidFill>
                <a:uFillTx/>
                <a:latin typeface="Rubik Light"/>
                <a:ea typeface="Rubik Light"/>
                <a:cs typeface="Rubik Light"/>
                <a:sym typeface="Rubik Light"/>
              </a:defRPr>
            </a:lvl8pPr>
            <a:lvl9pPr marL="4023360" marR="0" indent="-365760" algn="l" defTabSz="9144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90204"/>
              <a:buChar char="•"/>
              <a:defRPr sz="3200" b="0" i="0" u="none" strike="noStrike" cap="none" spc="0" baseline="0">
                <a:solidFill>
                  <a:srgbClr val="000000"/>
                </a:solidFill>
                <a:uFillTx/>
                <a:latin typeface="Rubik Light"/>
                <a:ea typeface="Rubik Light"/>
                <a:cs typeface="Rubik Light"/>
                <a:sym typeface="Rubik Light"/>
              </a:defRPr>
            </a:lvl9pPr>
          </a:lstStyle>
          <a:p>
            <a:r>
              <a:rPr lang="ru-RU">
                <a:sym typeface="+mn-ea"/>
              </a:rPr>
              <a:t>Модерация изменений</a:t>
            </a:r>
            <a:endParaRPr lang="ru-RU">
              <a:sym typeface="+mn-ea"/>
            </a:endParaRPr>
          </a:p>
        </p:txBody>
      </p:sp>
      <p:sp>
        <p:nvSpPr>
          <p:cNvPr id="4" name="Google Shape;404;p26"/>
          <p:cNvSpPr/>
          <p:nvPr/>
        </p:nvSpPr>
        <p:spPr>
          <a:xfrm>
            <a:off x="306817" y="3980795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/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/>
              <a:t>Модули</a:t>
            </a: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994410" y="1473835"/>
            <a:ext cx="6125210" cy="3981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/>
              <a:t>Авторизация пользователей</a:t>
            </a:r>
            <a:endParaRPr lang="ru-RU"/>
          </a:p>
        </p:txBody>
      </p:sp>
      <p:sp>
        <p:nvSpPr>
          <p:cNvPr id="543" name="Текст 3"/>
          <p:cNvSpPr/>
          <p:nvPr>
            <p:ph type="body" idx="21"/>
          </p:nvPr>
        </p:nvSpPr>
        <p:spPr>
          <a:xfrm>
            <a:off x="994410" y="1976755"/>
            <a:ext cx="6480810" cy="856615"/>
          </a:xfrm>
          <a:prstGeom prst="rect">
            <a:avLst/>
          </a:prstGeom>
        </p:spPr>
        <p:txBody>
          <a:bodyPr>
            <a:normAutofit lnSpcReduction="20000"/>
          </a:bodyPr>
          <a:lstStyle/>
          <a:p>
            <a:r>
              <a:rPr lang="ru-RU">
                <a:sym typeface="+mn-ea"/>
              </a:rPr>
              <a:t>- </a:t>
            </a:r>
            <a:r>
              <a:rPr>
                <a:sym typeface="+mn-ea"/>
              </a:rPr>
              <a:t>Авторизация </a:t>
            </a:r>
            <a:endParaRPr>
              <a:sym typeface="+mn-ea"/>
            </a:endParaRPr>
          </a:p>
          <a:p>
            <a:endParaRPr>
              <a:sym typeface="+mn-ea"/>
            </a:endParaRPr>
          </a:p>
          <a:p>
            <a:r>
              <a:rPr lang="ru-RU">
                <a:sym typeface="+mn-ea"/>
              </a:rPr>
              <a:t>- </a:t>
            </a:r>
            <a:r>
              <a:rPr>
                <a:sym typeface="+mn-ea"/>
              </a:rPr>
              <a:t>Рол</a:t>
            </a:r>
            <a:r>
              <a:rPr lang="ru-RU">
                <a:sym typeface="+mn-ea"/>
              </a:rPr>
              <a:t>евая система</a:t>
            </a:r>
            <a:r>
              <a:rPr>
                <a:sym typeface="+mn-ea"/>
              </a:rPr>
              <a:t> (админ</a:t>
            </a:r>
            <a:r>
              <a:rPr lang="ru-RU">
                <a:sym typeface="+mn-ea"/>
              </a:rPr>
              <a:t>истратор</a:t>
            </a:r>
            <a:r>
              <a:rPr>
                <a:sym typeface="+mn-ea"/>
              </a:rPr>
              <a:t>, гос.служащий, </a:t>
            </a:r>
            <a:r>
              <a:rPr lang="ru-RU">
                <a:sym typeface="+mn-ea"/>
              </a:rPr>
              <a:t>производитель</a:t>
            </a:r>
            <a:r>
              <a:rPr>
                <a:sym typeface="+mn-ea"/>
              </a:rPr>
              <a:t>)</a:t>
            </a:r>
          </a:p>
        </p:txBody>
      </p:sp>
      <p:sp>
        <p:nvSpPr>
          <p:cNvPr id="548" name="Google Shape;404;p26"/>
          <p:cNvSpPr/>
          <p:nvPr/>
        </p:nvSpPr>
        <p:spPr>
          <a:xfrm>
            <a:off x="317612" y="1448204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/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/>
              <a:t>Модули</a:t>
            </a: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994410" y="1473835"/>
            <a:ext cx="6125210" cy="3981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>
                <a:sym typeface="+mn-ea"/>
              </a:rPr>
              <a:t>Справочник производителей и номенклатуры</a:t>
            </a:r>
            <a:endParaRPr lang="ru-RU"/>
          </a:p>
        </p:txBody>
      </p:sp>
      <p:sp>
        <p:nvSpPr>
          <p:cNvPr id="543" name="Текст 3"/>
          <p:cNvSpPr/>
          <p:nvPr>
            <p:ph type="body" idx="21"/>
          </p:nvPr>
        </p:nvSpPr>
        <p:spPr>
          <a:xfrm>
            <a:off x="994410" y="1976755"/>
            <a:ext cx="6480810" cy="1057910"/>
          </a:xfrm>
          <a:prstGeom prst="rect">
            <a:avLst/>
          </a:prstGeom>
        </p:spPr>
        <p:txBody>
          <a:bodyPr>
            <a:normAutofit lnSpcReduction="20000"/>
          </a:bodyPr>
          <a:lstStyle/>
          <a:p>
            <a:r>
              <a:rPr lang="ru-RU">
                <a:sym typeface="+mn-ea"/>
              </a:rPr>
              <a:t>- </a:t>
            </a:r>
            <a:r>
              <a:rPr lang="en-US" altLang="ru-RU">
                <a:sym typeface="+mn-ea"/>
              </a:rPr>
              <a:t>Справочник</a:t>
            </a:r>
            <a:r>
              <a:rPr lang="ru-RU" altLang="en-US">
                <a:sym typeface="+mn-ea"/>
              </a:rPr>
              <a:t>и</a:t>
            </a:r>
            <a:r>
              <a:rPr lang="en-US" altLang="ru-RU">
                <a:sym typeface="+mn-ea"/>
              </a:rPr>
              <a:t> </a:t>
            </a:r>
            <a:r>
              <a:rPr lang="ru-RU" altLang="en-US">
                <a:sym typeface="+mn-ea"/>
              </a:rPr>
              <a:t>производителей, товаров и услуг</a:t>
            </a:r>
            <a:r>
              <a:rPr lang="en-US" altLang="ru-RU">
                <a:sym typeface="+mn-ea"/>
              </a:rPr>
              <a:t> (</a:t>
            </a:r>
            <a:r>
              <a:rPr lang="ru-RU" altLang="en-US">
                <a:sym typeface="+mn-ea"/>
              </a:rPr>
              <a:t>создание/редактирование/удаление</a:t>
            </a:r>
            <a:r>
              <a:rPr lang="en-US" altLang="ru-RU">
                <a:sym typeface="+mn-ea"/>
              </a:rPr>
              <a:t>)</a:t>
            </a:r>
            <a:endParaRPr lang="en-US" altLang="ru-RU">
              <a:sym typeface="+mn-ea"/>
            </a:endParaRPr>
          </a:p>
          <a:p>
            <a:br>
              <a:rPr lang="en-US" altLang="ru-RU">
                <a:sym typeface="+mn-ea"/>
              </a:rPr>
            </a:br>
            <a:r>
              <a:rPr lang="ru-RU" altLang="en-US">
                <a:sym typeface="+mn-ea"/>
              </a:rPr>
              <a:t>- </a:t>
            </a:r>
            <a:r>
              <a:rPr lang="en-US" altLang="ru-RU">
                <a:sym typeface="+mn-ea"/>
              </a:rPr>
              <a:t>Постраничная выдача информации по сущностям с фильтрацией по поисковой строке и сортировкой по колонкам</a:t>
            </a:r>
          </a:p>
        </p:txBody>
      </p:sp>
      <p:sp>
        <p:nvSpPr>
          <p:cNvPr id="548" name="Google Shape;404;p26"/>
          <p:cNvSpPr/>
          <p:nvPr/>
        </p:nvSpPr>
        <p:spPr>
          <a:xfrm>
            <a:off x="317612" y="1448204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/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/>
              <a:t>Модули</a:t>
            </a: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994410" y="1473835"/>
            <a:ext cx="6125210" cy="3981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>
                <a:sym typeface="+mn-ea"/>
              </a:rPr>
              <a:t>Механизм сбора информации</a:t>
            </a:r>
            <a:endParaRPr lang="ru-RU"/>
          </a:p>
        </p:txBody>
      </p:sp>
      <p:sp>
        <p:nvSpPr>
          <p:cNvPr id="543" name="Текст 3"/>
          <p:cNvSpPr/>
          <p:nvPr>
            <p:ph type="body" idx="21"/>
          </p:nvPr>
        </p:nvSpPr>
        <p:spPr>
          <a:xfrm>
            <a:off x="994410" y="1976755"/>
            <a:ext cx="7710170" cy="1620520"/>
          </a:xfrm>
          <a:prstGeom prst="rect">
            <a:avLst/>
          </a:prstGeom>
        </p:spPr>
        <p:txBody>
          <a:bodyPr>
            <a:normAutofit lnSpcReduction="20000"/>
          </a:bodyPr>
          <a:lstStyle/>
          <a:p>
            <a:r>
              <a:rPr lang="ru-RU">
                <a:sym typeface="+mn-ea"/>
              </a:rPr>
              <a:t>- </a:t>
            </a:r>
            <a:r>
              <a:rPr>
                <a:sym typeface="+mn-ea"/>
              </a:rPr>
              <a:t>Механизм поиска информации по производителям путем парсинга определенных источников, с сохранением результатов поиска в БД</a:t>
            </a:r>
            <a:endParaRPr>
              <a:sym typeface="+mn-ea"/>
            </a:endParaRPr>
          </a:p>
          <a:p>
            <a:br>
              <a:rPr>
                <a:sym typeface="+mn-ea"/>
              </a:rPr>
            </a:br>
            <a:r>
              <a:rPr lang="ru-RU" altLang="en-US">
                <a:sym typeface="+mn-ea"/>
              </a:rPr>
              <a:t>- Сверка найденной информации о </a:t>
            </a:r>
            <a:r>
              <a:rPr lang="ru-RU">
                <a:sym typeface="+mn-ea"/>
              </a:rPr>
              <a:t>контрагенте производителя с данными из </a:t>
            </a:r>
            <a:r>
              <a:rPr>
                <a:sym typeface="+mn-ea"/>
              </a:rPr>
              <a:t>ФНС (е</a:t>
            </a:r>
            <a:r>
              <a:rPr lang="ru-RU">
                <a:sym typeface="+mn-ea"/>
              </a:rPr>
              <a:t>го</a:t>
            </a:r>
            <a:r>
              <a:rPr>
                <a:sym typeface="+mn-ea"/>
              </a:rPr>
              <a:t> отчётность и тд</a:t>
            </a:r>
            <a:r>
              <a:rPr lang="en-US">
                <a:sym typeface="+mn-ea"/>
              </a:rPr>
              <a:t>.</a:t>
            </a:r>
            <a:r>
              <a:rPr>
                <a:sym typeface="+mn-ea"/>
              </a:rPr>
              <a:t>) </a:t>
            </a:r>
            <a:r>
              <a:rPr lang="ru-RU">
                <a:sym typeface="+mn-ea"/>
              </a:rPr>
              <a:t>с целью </a:t>
            </a:r>
            <a:r>
              <a:rPr>
                <a:sym typeface="+mn-ea"/>
              </a:rPr>
              <a:t>оценки экономического состояния </a:t>
            </a:r>
            <a:r>
              <a:rPr lang="ru-RU">
                <a:sym typeface="+mn-ea"/>
              </a:rPr>
              <a:t>контрагента для того чтобы убедиться в</a:t>
            </a:r>
            <a:r>
              <a:rPr>
                <a:sym typeface="+mn-ea"/>
              </a:rPr>
              <a:t> устойчив</a:t>
            </a:r>
            <a:r>
              <a:rPr lang="ru-RU">
                <a:sym typeface="+mn-ea"/>
              </a:rPr>
              <a:t>ости производителя</a:t>
            </a:r>
            <a:r>
              <a:rPr lang="en-US" altLang="ru-RU">
                <a:sym typeface="+mn-ea"/>
              </a:rPr>
              <a:t>. </a:t>
            </a:r>
            <a:r>
              <a:rPr lang="ru-RU" altLang="en-US">
                <a:sym typeface="+mn-ea"/>
              </a:rPr>
              <a:t>Сверка происходит автоматически </a:t>
            </a:r>
            <a:r>
              <a:rPr lang="en-US" altLang="ru-RU">
                <a:sym typeface="+mn-ea"/>
              </a:rPr>
              <a:t>п</a:t>
            </a:r>
            <a:r>
              <a:rPr lang="ru-RU" altLang="en-US">
                <a:sym typeface="+mn-ea"/>
              </a:rPr>
              <a:t>о </a:t>
            </a:r>
            <a:r>
              <a:rPr lang="en-US" altLang="ru-RU">
                <a:sym typeface="+mn-ea"/>
              </a:rPr>
              <a:t>API </a:t>
            </a:r>
            <a:r>
              <a:rPr lang="ru-RU" altLang="en-US">
                <a:sym typeface="+mn-ea"/>
              </a:rPr>
              <a:t>при имп</a:t>
            </a:r>
            <a:r>
              <a:rPr lang="en-US" altLang="ru-RU">
                <a:sym typeface="+mn-ea"/>
              </a:rPr>
              <a:t>о</a:t>
            </a:r>
            <a:r>
              <a:rPr lang="ru-RU" altLang="en-US">
                <a:sym typeface="+mn-ea"/>
              </a:rPr>
              <a:t>рте обновлённых данных во время парсинга.</a:t>
            </a:r>
          </a:p>
        </p:txBody>
      </p:sp>
      <p:sp>
        <p:nvSpPr>
          <p:cNvPr id="548" name="Google Shape;404;p26"/>
          <p:cNvSpPr/>
          <p:nvPr/>
        </p:nvSpPr>
        <p:spPr>
          <a:xfrm>
            <a:off x="317612" y="1448204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/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/>
              <a:t>Модули</a:t>
            </a:r>
            <a:endParaRPr lang="ru-RU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994410" y="1473835"/>
            <a:ext cx="6125210" cy="39814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>
                <a:sym typeface="+mn-ea"/>
              </a:rPr>
              <a:t>Модерация изменений</a:t>
            </a:r>
            <a:endParaRPr lang="ru-RU"/>
          </a:p>
        </p:txBody>
      </p:sp>
      <p:sp>
        <p:nvSpPr>
          <p:cNvPr id="543" name="Текст 3"/>
          <p:cNvSpPr/>
          <p:nvPr>
            <p:ph type="body" idx="21"/>
          </p:nvPr>
        </p:nvSpPr>
        <p:spPr>
          <a:xfrm>
            <a:off x="994410" y="1976755"/>
            <a:ext cx="7319010" cy="144970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ru-RU" altLang="en-US">
                <a:sym typeface="+mn-ea"/>
              </a:rPr>
              <a:t>- </a:t>
            </a:r>
            <a:r>
              <a:rPr lang="ru-RU">
                <a:sym typeface="+mn-ea"/>
              </a:rPr>
              <a:t>Редактирование данных производителя и товаров проходит обязательную модерацию</a:t>
            </a:r>
            <a:r>
              <a:rPr lang="en-US" altLang="ru-RU">
                <a:sym typeface="+mn-ea"/>
              </a:rPr>
              <a:t>. </a:t>
            </a:r>
            <a:r>
              <a:rPr lang="ru-RU" altLang="en-US">
                <a:sym typeface="+mn-ea"/>
              </a:rPr>
              <a:t>Система модерации реализована через систему задач, решение принять изменения или отклонить принимает администратор.</a:t>
            </a:r>
            <a:endParaRPr>
              <a:sym typeface="+mn-ea"/>
            </a:endParaRPr>
          </a:p>
          <a:p/>
          <a:p>
            <a:r>
              <a:rPr lang="en-US"/>
              <a:t>- </a:t>
            </a:r>
            <a:r>
              <a:rPr lang="ru-RU" altLang="en-US"/>
              <a:t>Задача</a:t>
            </a:r>
            <a:r>
              <a:rPr lang="en-US" altLang="ru-RU"/>
              <a:t>,</a:t>
            </a:r>
            <a:r>
              <a:rPr lang="ru-RU" altLang="en-US"/>
              <a:t> по которой было принято решение “отклонить” сопровождается комментарием от администратора.</a:t>
            </a:r>
            <a:endParaRPr lang="ru-RU" altLang="en-US"/>
          </a:p>
        </p:txBody>
      </p:sp>
      <p:sp>
        <p:nvSpPr>
          <p:cNvPr id="548" name="Google Shape;404;p26"/>
          <p:cNvSpPr/>
          <p:nvPr/>
        </p:nvSpPr>
        <p:spPr>
          <a:xfrm>
            <a:off x="317612" y="1448204"/>
            <a:ext cx="423901" cy="423901"/>
          </a:xfrm>
          <a:prstGeom prst="ellipse">
            <a:avLst/>
          </a:prstGeom>
          <a:solidFill>
            <a:srgbClr val="DF494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48FFD5"/>
                </a:solidFill>
              </a:defRPr>
            </a:p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Заголовок 1"/>
          <p:cNvSpPr txBox="1"/>
          <p:nvPr>
            <p:ph type="title"/>
          </p:nvPr>
        </p:nvSpPr>
        <p:spPr>
          <a:xfrm>
            <a:off x="2766685" y="157180"/>
            <a:ext cx="3610745" cy="576001"/>
          </a:xfrm>
          <a:prstGeom prst="rect">
            <a:avLst/>
          </a:prstGeom>
        </p:spPr>
        <p:txBody>
          <a:bodyPr/>
          <a:lstStyle/>
          <a:p>
            <a:pPr>
              <a:defRPr sz="2800">
                <a:solidFill>
                  <a:srgbClr val="F2F2F2"/>
                </a:solidFill>
              </a:defRPr>
            </a:pPr>
            <a:r>
              <a:rPr lang="ru-RU" altLang="en-US"/>
              <a:t>Интерфейсы</a:t>
            </a:r>
            <a:endParaRPr lang="ru-RU" altLang="en-US"/>
          </a:p>
        </p:txBody>
      </p:sp>
      <p:sp>
        <p:nvSpPr>
          <p:cNvPr id="542" name="Текст 2"/>
          <p:cNvSpPr txBox="1"/>
          <p:nvPr>
            <p:ph type="body" sz="quarter" idx="1"/>
          </p:nvPr>
        </p:nvSpPr>
        <p:spPr>
          <a:xfrm>
            <a:off x="57150" y="2004695"/>
            <a:ext cx="9029700" cy="108712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/>
            <a:r>
              <a:rPr lang="ru-RU" sz="3600">
                <a:sym typeface="+mn-ea"/>
              </a:rPr>
              <a:t>Примеры интерфейсов</a:t>
            </a:r>
            <a:endParaRPr lang="ru-RU" sz="3600"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Шаблон.минимализм.геометрический">
  <a:themeElements>
    <a:clrScheme name="Шаблон.минимализм.геометрический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Шаблон.минимализм.геометрический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Шаблон.минимализм.геометрический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Rubik Light"/>
            <a:ea typeface="Rubik Light"/>
            <a:cs typeface="Rubik Light"/>
            <a:sym typeface="Rub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Rubik Light"/>
            <a:ea typeface="Rubik Light"/>
            <a:cs typeface="Rubik Light"/>
            <a:sym typeface="Rub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Шаблон.минимализм.геометрический">
  <a:themeElements>
    <a:clrScheme name="Шаблон.минимализм.геометрический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Шаблон.минимализм.геометрический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Шаблон.минимализм.геометрический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Rubik Light"/>
            <a:ea typeface="Rubik Light"/>
            <a:cs typeface="Rubik Light"/>
            <a:sym typeface="Rub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Rubik Light"/>
            <a:ea typeface="Rubik Light"/>
            <a:cs typeface="Rubik Light"/>
            <a:sym typeface="Rub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1904</Words>
  <Application>WPS Spreadsheets</Application>
  <PresentationFormat/>
  <Paragraphs>100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0" baseType="lpstr">
      <vt:lpstr>Arial</vt:lpstr>
      <vt:lpstr>SimSun</vt:lpstr>
      <vt:lpstr>Wingdings</vt:lpstr>
      <vt:lpstr>Rubik Light</vt:lpstr>
      <vt:lpstr>Thonburi</vt:lpstr>
      <vt:lpstr>Arial</vt:lpstr>
      <vt:lpstr>Calibri</vt:lpstr>
      <vt:lpstr>Helvetica Neue</vt:lpstr>
      <vt:lpstr>Roboto</vt:lpstr>
      <vt:lpstr>Roboto Black</vt:lpstr>
      <vt:lpstr>Roboto Light</vt:lpstr>
      <vt:lpstr>微软雅黑</vt:lpstr>
      <vt:lpstr>汉仪旗黑</vt:lpstr>
      <vt:lpstr>Arial Unicode MS</vt:lpstr>
      <vt:lpstr>宋体-简</vt:lpstr>
      <vt:lpstr>Шаблон.минимализм.геометрический</vt:lpstr>
      <vt:lpstr>PowerPoint 演示文稿</vt:lpstr>
      <vt:lpstr>PowerPoint 演示文稿</vt:lpstr>
      <vt:lpstr>PowerPoint 演示文稿</vt:lpstr>
      <vt:lpstr>PowerPoint 演示文稿</vt:lpstr>
      <vt:lpstr>Модули</vt:lpstr>
      <vt:lpstr>Модули</vt:lpstr>
      <vt:lpstr>Модули</vt:lpstr>
      <vt:lpstr>Модули</vt:lpstr>
      <vt:lpstr>Модули</vt:lpstr>
      <vt:lpstr>Модули</vt:lpstr>
      <vt:lpstr>Интерфейсы </vt:lpstr>
      <vt:lpstr>Интерфейсы </vt:lpstr>
      <vt:lpstr>Интерфейсы </vt:lpstr>
      <vt:lpstr>Интерфейсы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alexey</cp:lastModifiedBy>
  <cp:revision>2</cp:revision>
  <dcterms:created xsi:type="dcterms:W3CDTF">2022-06-13T00:38:33Z</dcterms:created>
  <dcterms:modified xsi:type="dcterms:W3CDTF">2022-06-13T00:38:33Z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1033-3.1.6.6275</vt:lpwstr>
  </property>
</Properties>
</file>